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3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679" r:id="rId66"/>
    <p:sldId id="296" r:id="rId67"/>
    <p:sldId id="257" r:id="rId68"/>
    <p:sldId id="259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431" r:id="rId97"/>
    <p:sldId id="432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333" r:id="rId162"/>
    <p:sldId id="464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334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336" r:id="rId225"/>
    <p:sldId id="525" r:id="rId226"/>
    <p:sldId id="526" r:id="rId227"/>
    <p:sldId id="527" r:id="rId228"/>
    <p:sldId id="528" r:id="rId229"/>
    <p:sldId id="529" r:id="rId230"/>
    <p:sldId id="530" r:id="rId231"/>
    <p:sldId id="531" r:id="rId232"/>
    <p:sldId id="532" r:id="rId233"/>
    <p:sldId id="533" r:id="rId234"/>
    <p:sldId id="534" r:id="rId235"/>
    <p:sldId id="535" r:id="rId236"/>
    <p:sldId id="536" r:id="rId237"/>
    <p:sldId id="537" r:id="rId238"/>
    <p:sldId id="538" r:id="rId239"/>
    <p:sldId id="539" r:id="rId240"/>
    <p:sldId id="540" r:id="rId241"/>
    <p:sldId id="541" r:id="rId242"/>
    <p:sldId id="542" r:id="rId243"/>
    <p:sldId id="543" r:id="rId244"/>
    <p:sldId id="544" r:id="rId245"/>
    <p:sldId id="545" r:id="rId246"/>
    <p:sldId id="546" r:id="rId247"/>
    <p:sldId id="547" r:id="rId248"/>
    <p:sldId id="548" r:id="rId249"/>
    <p:sldId id="549" r:id="rId250"/>
    <p:sldId id="550" r:id="rId251"/>
    <p:sldId id="551" r:id="rId252"/>
    <p:sldId id="552" r:id="rId253"/>
    <p:sldId id="553" r:id="rId254"/>
    <p:sldId id="554" r:id="rId255"/>
    <p:sldId id="555" r:id="rId256"/>
    <p:sldId id="337" r:id="rId257"/>
    <p:sldId id="556" r:id="rId258"/>
    <p:sldId id="557" r:id="rId259"/>
    <p:sldId id="558" r:id="rId260"/>
    <p:sldId id="559" r:id="rId261"/>
    <p:sldId id="560" r:id="rId262"/>
    <p:sldId id="561" r:id="rId263"/>
    <p:sldId id="562" r:id="rId264"/>
    <p:sldId id="563" r:id="rId265"/>
    <p:sldId id="564" r:id="rId266"/>
    <p:sldId id="565" r:id="rId267"/>
    <p:sldId id="566" r:id="rId268"/>
    <p:sldId id="567" r:id="rId269"/>
    <p:sldId id="568" r:id="rId270"/>
    <p:sldId id="569" r:id="rId271"/>
    <p:sldId id="570" r:id="rId272"/>
    <p:sldId id="571" r:id="rId273"/>
    <p:sldId id="572" r:id="rId274"/>
    <p:sldId id="573" r:id="rId275"/>
    <p:sldId id="574" r:id="rId276"/>
    <p:sldId id="575" r:id="rId277"/>
    <p:sldId id="576" r:id="rId278"/>
    <p:sldId id="577" r:id="rId279"/>
    <p:sldId id="578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338" r:id="rId288"/>
    <p:sldId id="586" r:id="rId289"/>
    <p:sldId id="587" r:id="rId290"/>
    <p:sldId id="588" r:id="rId291"/>
    <p:sldId id="589" r:id="rId292"/>
    <p:sldId id="590" r:id="rId293"/>
    <p:sldId id="591" r:id="rId294"/>
    <p:sldId id="592" r:id="rId295"/>
    <p:sldId id="593" r:id="rId296"/>
    <p:sldId id="594" r:id="rId297"/>
    <p:sldId id="595" r:id="rId298"/>
    <p:sldId id="596" r:id="rId299"/>
    <p:sldId id="597" r:id="rId300"/>
    <p:sldId id="598" r:id="rId301"/>
    <p:sldId id="599" r:id="rId302"/>
    <p:sldId id="600" r:id="rId303"/>
    <p:sldId id="601" r:id="rId304"/>
    <p:sldId id="602" r:id="rId305"/>
    <p:sldId id="603" r:id="rId306"/>
    <p:sldId id="604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339" r:id="rId320"/>
    <p:sldId id="617" r:id="rId321"/>
    <p:sldId id="618" r:id="rId322"/>
    <p:sldId id="619" r:id="rId323"/>
    <p:sldId id="620" r:id="rId324"/>
    <p:sldId id="621" r:id="rId325"/>
    <p:sldId id="622" r:id="rId326"/>
    <p:sldId id="623" r:id="rId327"/>
    <p:sldId id="624" r:id="rId328"/>
    <p:sldId id="625" r:id="rId329"/>
    <p:sldId id="626" r:id="rId330"/>
    <p:sldId id="627" r:id="rId331"/>
    <p:sldId id="628" r:id="rId332"/>
    <p:sldId id="629" r:id="rId333"/>
    <p:sldId id="630" r:id="rId334"/>
    <p:sldId id="631" r:id="rId335"/>
    <p:sldId id="632" r:id="rId336"/>
    <p:sldId id="633" r:id="rId337"/>
    <p:sldId id="634" r:id="rId338"/>
    <p:sldId id="635" r:id="rId339"/>
    <p:sldId id="636" r:id="rId340"/>
    <p:sldId id="637" r:id="rId341"/>
    <p:sldId id="638" r:id="rId342"/>
    <p:sldId id="639" r:id="rId343"/>
    <p:sldId id="640" r:id="rId344"/>
    <p:sldId id="641" r:id="rId345"/>
    <p:sldId id="642" r:id="rId346"/>
    <p:sldId id="643" r:id="rId347"/>
    <p:sldId id="644" r:id="rId348"/>
    <p:sldId id="645" r:id="rId349"/>
    <p:sldId id="646" r:id="rId350"/>
    <p:sldId id="335" r:id="rId351"/>
    <p:sldId id="647" r:id="rId352"/>
    <p:sldId id="648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09"/>
    <p:restoredTop sz="94679"/>
  </p:normalViewPr>
  <p:slideViewPr>
    <p:cSldViewPr snapToGrid="0">
      <p:cViewPr>
        <p:scale>
          <a:sx n="340" d="100"/>
          <a:sy n="340" d="100"/>
        </p:scale>
        <p:origin x="512" y="-7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6/11/relationships/changesInfo" Target="changesInfos/changesInfo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E2B7B27E-21E2-E748-A9DF-7B541AB26DC3}"/>
    <pc:docChg chg="addSld delSld modSld">
      <pc:chgData name="Chuck Tomasi" userId="79514c44-a18e-4aaa-84b1-18f74099d6b1" providerId="ADAL" clId="{E2B7B27E-21E2-E748-A9DF-7B541AB26DC3}" dt="2023-09-19T17:36:06.119" v="1" actId="2696"/>
      <pc:docMkLst>
        <pc:docMk/>
      </pc:docMkLst>
      <pc:sldChg chg="del">
        <pc:chgData name="Chuck Tomasi" userId="79514c44-a18e-4aaa-84b1-18f74099d6b1" providerId="ADAL" clId="{E2B7B27E-21E2-E748-A9DF-7B541AB26DC3}" dt="2023-09-19T17:36:06.11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E2B7B27E-21E2-E748-A9DF-7B541AB26DC3}" dt="2023-09-19T17:36:04.643" v="0"/>
        <pc:sldMkLst>
          <pc:docMk/>
          <pc:sldMk cId="4109207956" sldId="681"/>
        </pc:sldMkLst>
      </pc:sld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357681BD-BD14-7246-BC80-A1D0ABA36796}"/>
    <pc:docChg chg="undo custSel modMainMaster">
      <pc:chgData name="Chuck Tomasi" userId="79514c44-a18e-4aaa-84b1-18f74099d6b1" providerId="ADAL" clId="{357681BD-BD14-7246-BC80-A1D0ABA36796}" dt="2023-11-07T13:09:07.050" v="782" actId="20577"/>
      <pc:docMkLst>
        <pc:docMk/>
      </pc:docMkLst>
      <pc:sldMasterChg chg="modSldLayout">
        <pc:chgData name="Chuck Tomasi" userId="79514c44-a18e-4aaa-84b1-18f74099d6b1" providerId="ADAL" clId="{357681BD-BD14-7246-BC80-A1D0ABA36796}" dt="2023-11-07T13:09:07.050" v="782" actId="2057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357681BD-BD14-7246-BC80-A1D0ABA36796}" dt="2023-11-07T12:56:08.231" v="693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357681BD-BD14-7246-BC80-A1D0ABA36796}" dt="2023-11-07T12:56:07.333" v="692" actId="478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6:07.333" v="692" actId="478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2:56.499" v="129" actId="20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2:51.416" v="562" actId="478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0:55.275" v="640" actId="207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mod">
            <ac:chgData name="Chuck Tomasi" userId="79514c44-a18e-4aaa-84b1-18f74099d6b1" providerId="ADAL" clId="{357681BD-BD14-7246-BC80-A1D0ABA36796}" dt="2023-11-07T12:50:55.275" v="640" actId="207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mod">
            <ac:chgData name="Chuck Tomasi" userId="79514c44-a18e-4aaa-84b1-18f74099d6b1" providerId="ADAL" clId="{357681BD-BD14-7246-BC80-A1D0ABA36796}" dt="2023-11-07T12:50:52.229" v="639" actId="207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1" creationId="{F9FE6E7E-FA78-42C0-A307-E186DA750C1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2" creationId="{23EDAF67-808F-CD50-21DF-FEA7FB4607E3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4" creationId="{B34B03BD-9B66-C8FE-20A9-A0E43E0D1E6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5" creationId="{D11D5243-C642-2736-EDFD-AAED48A27571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6" creationId="{DCADF87A-1C4C-D34C-4F91-E183EB5A0547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7" creationId="{A85380AD-4F7D-AB79-1BB1-27E56B6D8414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8" creationId="{B2618EF4-2181-C9C3-2E36-FAC5CAE66AFC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39" creationId="{7967A739-61D7-F847-EE9C-12ED0CB80B98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0" creationId="{279CFBF4-E07B-8275-A05C-854D7E3167F8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1" creationId="{C231EC04-70EE-2EED-1503-4FF5A6F11436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2" creationId="{8304C5A8-B9E6-44E5-9EEE-3281FAC7D5C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3" creationId="{E8C5E9DF-BF3F-C66F-04C6-57ECAFD03123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4" creationId="{8524B534-11AC-FE8E-008E-AADB1177BD99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5" creationId="{F1E04A82-C705-3CA2-67FA-FA19939C709B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6" creationId="{CF460912-605A-E9E5-4B27-08A9A1D24298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7" creationId="{A05DE37D-D30A-4A9E-3AD1-A7F98F2F9058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8" creationId="{BCE6AA00-377E-FFAB-5270-6981D8C70326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49" creationId="{0BF451F0-F823-06A4-A396-F9B0AB5EB403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0" creationId="{016BAFE5-9B68-F725-942C-F28F935A83A8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1" creationId="{B00C8F49-54E2-80C3-B1A5-6E59DB95F687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2" creationId="{BE35DA69-1364-433F-55C5-907BB11045D4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3" creationId="{2E073C4D-5447-E84D-5AD5-AB1CB18609C7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4" creationId="{7E5E188E-907D-313A-B6A5-95548561613C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5" creationId="{023B6B0D-D86C-407D-8284-B6F0C04345B4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6" creationId="{CCA37D85-C7BD-21C9-FBAE-DE2F397DF950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8" creationId="{1DBFBE83-4697-0424-FE97-23B4F5574AF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59" creationId="{884F2A1B-14BE-7593-A646-62CDDF88F7D1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0" creationId="{3B449F34-39FC-809E-7F96-E80DB2D43688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2" creationId="{7061AC00-F33E-4A71-AF9D-DD022342E470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3" creationId="{D8F35735-61B6-33A3-1340-3DEE6C880C0E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4" creationId="{C2114853-AAF2-6A01-B55C-BDE035DD1234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5" creationId="{A5D2ABA3-BF4F-A88B-7739-7D25EA96B75E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6" creationId="{019EA06C-7FAD-DA8A-315B-92063352021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7" creationId="{3C58693C-46A7-48AB-B308-56E2D00C3F0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68" creationId="{EB6AA825-C84C-8697-FAF0-9D0311D296BF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3" creationId="{B5BF3611-F910-7CA8-18EA-ED8C4C672322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4" creationId="{AD7BE452-9CE7-6B20-B9D2-CBBF70CE5A80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5" creationId="{FD39FFF1-ED13-BD4B-A6A5-2B89062D560B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6" creationId="{C5BF5FAF-13D8-54CB-D62A-614C477CE349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7" creationId="{2487526C-9F5D-71A4-1D9D-696F4E9E1E07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8" creationId="{1DAB6500-E5EB-39CB-895F-D51EDDDB386C}"/>
            </ac:spMkLst>
          </pc:spChg>
          <pc:spChg chg="mod">
            <ac:chgData name="Chuck Tomasi" userId="79514c44-a18e-4aaa-84b1-18f74099d6b1" providerId="ADAL" clId="{357681BD-BD14-7246-BC80-A1D0ABA36796}" dt="2023-11-07T12:42:49.278" v="561"/>
            <ac:spMkLst>
              <pc:docMk/>
              <pc:sldMasterMk cId="2317532505" sldId="2147483672"/>
              <pc:sldLayoutMk cId="1645841540" sldId="2147483674"/>
              <ac:spMk id="109" creationId="{5736D75B-F712-8DE6-79C0-D5CDB29AA49A}"/>
            </ac:spMkLst>
          </pc:spChg>
          <pc:spChg chg="add mod">
            <ac:chgData name="Chuck Tomasi" userId="79514c44-a18e-4aaa-84b1-18f74099d6b1" providerId="ADAL" clId="{357681BD-BD14-7246-BC80-A1D0ABA36796}" dt="2023-11-07T12:56:08.231" v="693"/>
            <ac:spMkLst>
              <pc:docMk/>
              <pc:sldMasterMk cId="2317532505" sldId="2147483672"/>
              <pc:sldLayoutMk cId="1645841540" sldId="2147483674"/>
              <ac:spMk id="110" creationId="{74B8143C-3CCF-9CB3-E790-AA5E148DE265}"/>
            </ac:spMkLst>
          </pc:spChg>
          <pc:spChg chg="add mod">
            <ac:chgData name="Chuck Tomasi" userId="79514c44-a18e-4aaa-84b1-18f74099d6b1" providerId="ADAL" clId="{357681BD-BD14-7246-BC80-A1D0ABA36796}" dt="2023-11-07T12:56:08.231" v="693"/>
            <ac:spMkLst>
              <pc:docMk/>
              <pc:sldMasterMk cId="2317532505" sldId="2147483672"/>
              <pc:sldLayoutMk cId="1645841540" sldId="2147483674"/>
              <ac:spMk id="111" creationId="{885CF1F3-F87A-5C09-48D7-982D10C8955D}"/>
            </ac:spMkLst>
          </pc:spChg>
          <pc:spChg chg="add mod">
            <ac:chgData name="Chuck Tomasi" userId="79514c44-a18e-4aaa-84b1-18f74099d6b1" providerId="ADAL" clId="{357681BD-BD14-7246-BC80-A1D0ABA36796}" dt="2023-11-07T12:56:08.231" v="693"/>
            <ac:spMkLst>
              <pc:docMk/>
              <pc:sldMasterMk cId="2317532505" sldId="2147483672"/>
              <pc:sldLayoutMk cId="1645841540" sldId="2147483674"/>
              <ac:spMk id="116" creationId="{52C71B07-6239-DE7E-2080-2695C7CDA008}"/>
            </ac:spMkLst>
          </pc:spChg>
          <pc:grpChg chg="del">
            <ac:chgData name="Chuck Tomasi" userId="79514c44-a18e-4aaa-84b1-18f74099d6b1" providerId="ADAL" clId="{357681BD-BD14-7246-BC80-A1D0ABA36796}" dt="2023-11-07T12:42:48.921" v="560" actId="478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add mod">
            <ac:chgData name="Chuck Tomasi" userId="79514c44-a18e-4aaa-84b1-18f74099d6b1" providerId="ADAL" clId="{357681BD-BD14-7246-BC80-A1D0ABA36796}" dt="2023-11-07T12:42:49.278" v="561"/>
            <ac:grpSpMkLst>
              <pc:docMk/>
              <pc:sldMasterMk cId="2317532505" sldId="2147483672"/>
              <pc:sldLayoutMk cId="1645841540" sldId="2147483674"/>
              <ac:grpSpMk id="30" creationId="{62D74C86-49B6-AAB7-B8FE-9A2B899B4A4E}"/>
            </ac:grpSpMkLst>
          </pc:grpChg>
          <pc:graphicFrameChg chg="add mod">
            <ac:chgData name="Chuck Tomasi" userId="79514c44-a18e-4aaa-84b1-18f74099d6b1" providerId="ADAL" clId="{357681BD-BD14-7246-BC80-A1D0ABA36796}" dt="2023-11-07T12:56:08.231" v="693"/>
            <ac:graphicFrameMkLst>
              <pc:docMk/>
              <pc:sldMasterMk cId="2317532505" sldId="2147483672"/>
              <pc:sldLayoutMk cId="1645841540" sldId="2147483674"/>
              <ac:graphicFrameMk id="112" creationId="{5DF6B98C-010A-893A-49F3-2F690CC39DBB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12:56:07.333" v="692" actId="478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59.863" v="691" actId="207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6:07.333" v="692" actId="478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6:07.333" v="692" actId="478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6:07.333" v="692" actId="478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6:08.231" v="693"/>
            <ac:cxnSpMkLst>
              <pc:docMk/>
              <pc:sldMasterMk cId="2317532505" sldId="2147483672"/>
              <pc:sldLayoutMk cId="1645841540" sldId="2147483674"/>
              <ac:cxnSpMk id="113" creationId="{ECEB6397-F059-BE8A-6771-AE5D42E8F119}"/>
            </ac:cxnSpMkLst>
          </pc:cxnChg>
          <pc:cxnChg chg="add mod">
            <ac:chgData name="Chuck Tomasi" userId="79514c44-a18e-4aaa-84b1-18f74099d6b1" providerId="ADAL" clId="{357681BD-BD14-7246-BC80-A1D0ABA36796}" dt="2023-11-07T12:56:08.231" v="693"/>
            <ac:cxnSpMkLst>
              <pc:docMk/>
              <pc:sldMasterMk cId="2317532505" sldId="2147483672"/>
              <pc:sldLayoutMk cId="1645841540" sldId="2147483674"/>
              <ac:cxnSpMk id="114" creationId="{728793F5-BEE4-C838-7A36-9C74CAEDC5B3}"/>
            </ac:cxnSpMkLst>
          </pc:cxnChg>
          <pc:cxnChg chg="add mod">
            <ac:chgData name="Chuck Tomasi" userId="79514c44-a18e-4aaa-84b1-18f74099d6b1" providerId="ADAL" clId="{357681BD-BD14-7246-BC80-A1D0ABA36796}" dt="2023-11-07T12:56:08.231" v="693"/>
            <ac:cxnSpMkLst>
              <pc:docMk/>
              <pc:sldMasterMk cId="2317532505" sldId="2147483672"/>
              <pc:sldLayoutMk cId="1645841540" sldId="2147483674"/>
              <ac:cxnSpMk id="115" creationId="{BF303519-E86F-02DC-241B-FCA6EFB3AFF6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9:51.047" v="734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357681BD-BD14-7246-BC80-A1D0ABA36796}" dt="2023-11-07T02:02:24.528" v="123" actId="20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357681BD-BD14-7246-BC80-A1D0ABA36796}" dt="2023-11-07T12:59:51.047" v="734"/>
            <ac:spMkLst>
              <pc:docMk/>
              <pc:sldMasterMk cId="2317532505" sldId="2147483672"/>
              <pc:sldLayoutMk cId="2411766969" sldId="2147483684"/>
              <ac:spMk id="5" creationId="{D293C10F-E806-9537-93C3-DE54ABFE3CE2}"/>
            </ac:spMkLst>
          </pc:spChg>
          <pc:spChg chg="del">
            <ac:chgData name="Chuck Tomasi" userId="79514c44-a18e-4aaa-84b1-18f74099d6b1" providerId="ADAL" clId="{357681BD-BD14-7246-BC80-A1D0ABA36796}" dt="2023-11-07T12:59:50.327" v="733" actId="478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graphicFrameChg chg="add mod">
            <ac:chgData name="Chuck Tomasi" userId="79514c44-a18e-4aaa-84b1-18f74099d6b1" providerId="ADAL" clId="{357681BD-BD14-7246-BC80-A1D0ABA36796}" dt="2023-11-07T12:59:51.047" v="734"/>
            <ac:graphicFrameMkLst>
              <pc:docMk/>
              <pc:sldMasterMk cId="2317532505" sldId="2147483672"/>
              <pc:sldLayoutMk cId="2411766969" sldId="2147483684"/>
              <ac:graphicFrameMk id="4" creationId="{49C89CF6-3B16-CBB8-28BD-55146EC905CB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12:59:50.327" v="733" actId="478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22.995" v="685" actId="207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9:07.050" v="782" actId="2057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357681BD-BD14-7246-BC80-A1D0ABA36796}" dt="2023-11-07T02:02:08.368" v="119" actId="207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add del mod">
            <ac:chgData name="Chuck Tomasi" userId="79514c44-a18e-4aaa-84b1-18f74099d6b1" providerId="ADAL" clId="{357681BD-BD14-7246-BC80-A1D0ABA36796}" dt="2023-11-07T02:24:55.787" v="481" actId="478"/>
            <ac:spMkLst>
              <pc:docMk/>
              <pc:sldMasterMk cId="2317532505" sldId="2147483672"/>
              <pc:sldLayoutMk cId="1438527250" sldId="2147483686"/>
              <ac:spMk id="7" creationId="{4F8955F7-2E99-C903-B3A4-FC1A44B3A02B}"/>
            </ac:spMkLst>
          </pc:spChg>
          <pc:spChg chg="del">
            <ac:chgData name="Chuck Tomasi" userId="79514c44-a18e-4aaa-84b1-18f74099d6b1" providerId="ADAL" clId="{357681BD-BD14-7246-BC80-A1D0ABA36796}" dt="2023-11-07T01:43:26.818" v="0" actId="478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mod">
            <ac:chgData name="Chuck Tomasi" userId="79514c44-a18e-4aaa-84b1-18f74099d6b1" providerId="ADAL" clId="{357681BD-BD14-7246-BC80-A1D0ABA36796}" dt="2023-11-07T01:57:51.999" v="86" actId="207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mod">
            <ac:chgData name="Chuck Tomasi" userId="79514c44-a18e-4aaa-84b1-18f74099d6b1" providerId="ADAL" clId="{357681BD-BD14-7246-BC80-A1D0ABA36796}" dt="2023-11-07T01:58:00.058" v="87" actId="207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del">
            <ac:chgData name="Chuck Tomasi" userId="79514c44-a18e-4aaa-84b1-18f74099d6b1" providerId="ADAL" clId="{357681BD-BD14-7246-BC80-A1D0ABA36796}" dt="2023-11-07T01:43:50.301" v="2" actId="478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del">
            <ac:chgData name="Chuck Tomasi" userId="79514c44-a18e-4aaa-84b1-18f74099d6b1" providerId="ADAL" clId="{357681BD-BD14-7246-BC80-A1D0ABA36796}" dt="2023-11-07T01:43:50.301" v="2" actId="478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del">
            <ac:chgData name="Chuck Tomasi" userId="79514c44-a18e-4aaa-84b1-18f74099d6b1" providerId="ADAL" clId="{357681BD-BD14-7246-BC80-A1D0ABA36796}" dt="2023-11-07T01:43:50.301" v="2" actId="478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del">
            <ac:chgData name="Chuck Tomasi" userId="79514c44-a18e-4aaa-84b1-18f74099d6b1" providerId="ADAL" clId="{357681BD-BD14-7246-BC80-A1D0ABA36796}" dt="2023-11-07T01:44:33.745" v="5" actId="478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del">
            <ac:chgData name="Chuck Tomasi" userId="79514c44-a18e-4aaa-84b1-18f74099d6b1" providerId="ADAL" clId="{357681BD-BD14-7246-BC80-A1D0ABA36796}" dt="2023-11-07T01:44:33.745" v="5" actId="478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del">
            <ac:chgData name="Chuck Tomasi" userId="79514c44-a18e-4aaa-84b1-18f74099d6b1" providerId="ADAL" clId="{357681BD-BD14-7246-BC80-A1D0ABA36796}" dt="2023-11-07T01:44:33.745" v="5" actId="478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 topLvl">
            <ac:chgData name="Chuck Tomasi" userId="79514c44-a18e-4aaa-84b1-18f74099d6b1" providerId="ADAL" clId="{357681BD-BD14-7246-BC80-A1D0ABA36796}" dt="2023-11-07T12:38:44.499" v="530" actId="164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 topLvl">
            <ac:chgData name="Chuck Tomasi" userId="79514c44-a18e-4aaa-84b1-18f74099d6b1" providerId="ADAL" clId="{357681BD-BD14-7246-BC80-A1D0ABA36796}" dt="2023-11-07T12:39:00.019" v="532" actId="164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del">
            <ac:chgData name="Chuck Tomasi" userId="79514c44-a18e-4aaa-84b1-18f74099d6b1" providerId="ADAL" clId="{357681BD-BD14-7246-BC80-A1D0ABA36796}" dt="2023-11-07T01:43:50.301" v="2" actId="478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 topLvl">
            <ac:chgData name="Chuck Tomasi" userId="79514c44-a18e-4aaa-84b1-18f74099d6b1" providerId="ADAL" clId="{357681BD-BD14-7246-BC80-A1D0ABA36796}" dt="2023-11-07T12:38:52.149" v="531" actId="164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del">
            <ac:chgData name="Chuck Tomasi" userId="79514c44-a18e-4aaa-84b1-18f74099d6b1" providerId="ADAL" clId="{357681BD-BD14-7246-BC80-A1D0ABA36796}" dt="2023-11-07T01:43:26.818" v="0" actId="478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del">
            <ac:chgData name="Chuck Tomasi" userId="79514c44-a18e-4aaa-84b1-18f74099d6b1" providerId="ADAL" clId="{357681BD-BD14-7246-BC80-A1D0ABA36796}" dt="2023-11-07T01:43:26.818" v="0" actId="478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357681BD-BD14-7246-BC80-A1D0ABA36796}" dt="2023-11-07T01:57:05.354" v="81" actId="207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357681BD-BD14-7246-BC80-A1D0ABA36796}" dt="2023-11-07T01:57:05.354" v="81" actId="207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357681BD-BD14-7246-BC80-A1D0ABA36796}" dt="2023-11-07T01:57:05.354" v="81" actId="207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357681BD-BD14-7246-BC80-A1D0ABA36796}" dt="2023-11-07T01:57:11.967" v="82" actId="207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357681BD-BD14-7246-BC80-A1D0ABA36796}" dt="2023-11-07T01:57:11.967" v="82" actId="207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357681BD-BD14-7246-BC80-A1D0ABA36796}" dt="2023-11-07T01:57:11.967" v="82" actId="207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357681BD-BD14-7246-BC80-A1D0ABA36796}" dt="2023-11-07T01:57:17.876" v="83" actId="207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357681BD-BD14-7246-BC80-A1D0ABA36796}" dt="2023-11-07T12:37:37.210" v="515" actId="408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357681BD-BD14-7246-BC80-A1D0ABA36796}" dt="2023-11-07T01:57:17.876" v="83" actId="207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357681BD-BD14-7246-BC80-A1D0ABA36796}" dt="2023-11-07T01:57:22.053" v="84" actId="207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357681BD-BD14-7246-BC80-A1D0ABA36796}" dt="2023-11-07T01:57:22.053" v="84" actId="207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357681BD-BD14-7246-BC80-A1D0ABA36796}" dt="2023-11-07T01:57:22.053" v="84" actId="20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del">
            <ac:chgData name="Chuck Tomasi" userId="79514c44-a18e-4aaa-84b1-18f74099d6b1" providerId="ADAL" clId="{357681BD-BD14-7246-BC80-A1D0ABA36796}" dt="2023-11-07T01:43:50.301" v="2" actId="478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del">
            <ac:chgData name="Chuck Tomasi" userId="79514c44-a18e-4aaa-84b1-18f74099d6b1" providerId="ADAL" clId="{357681BD-BD14-7246-BC80-A1D0ABA36796}" dt="2023-11-07T01:43:50.301" v="2" actId="478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 topLvl">
            <ac:chgData name="Chuck Tomasi" userId="79514c44-a18e-4aaa-84b1-18f74099d6b1" providerId="ADAL" clId="{357681BD-BD14-7246-BC80-A1D0ABA36796}" dt="2023-11-07T12:38:34.451" v="529" actId="164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 topLvl">
            <ac:chgData name="Chuck Tomasi" userId="79514c44-a18e-4aaa-84b1-18f74099d6b1" providerId="ADAL" clId="{357681BD-BD14-7246-BC80-A1D0ABA36796}" dt="2023-11-07T12:38:24.255" v="528" actId="164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 topLvl">
            <ac:chgData name="Chuck Tomasi" userId="79514c44-a18e-4aaa-84b1-18f74099d6b1" providerId="ADAL" clId="{357681BD-BD14-7246-BC80-A1D0ABA36796}" dt="2023-11-07T12:36:58.247" v="511" actId="164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 topLvl">
            <ac:chgData name="Chuck Tomasi" userId="79514c44-a18e-4aaa-84b1-18f74099d6b1" providerId="ADAL" clId="{357681BD-BD14-7246-BC80-A1D0ABA36796}" dt="2023-11-07T12:36:46.215" v="510" actId="164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 topLvl">
            <ac:chgData name="Chuck Tomasi" userId="79514c44-a18e-4aaa-84b1-18f74099d6b1" providerId="ADAL" clId="{357681BD-BD14-7246-BC80-A1D0ABA36796}" dt="2023-11-07T12:36:37.527" v="509" actId="164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 topLvl">
            <ac:chgData name="Chuck Tomasi" userId="79514c44-a18e-4aaa-84b1-18f74099d6b1" providerId="ADAL" clId="{357681BD-BD14-7246-BC80-A1D0ABA36796}" dt="2023-11-07T12:36:25.653" v="508" actId="164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 topLvl">
            <ac:chgData name="Chuck Tomasi" userId="79514c44-a18e-4aaa-84b1-18f74099d6b1" providerId="ADAL" clId="{357681BD-BD14-7246-BC80-A1D0ABA36796}" dt="2023-11-07T12:36:19.909" v="507" actId="164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 topLvl">
            <ac:chgData name="Chuck Tomasi" userId="79514c44-a18e-4aaa-84b1-18f74099d6b1" providerId="ADAL" clId="{357681BD-BD14-7246-BC80-A1D0ABA36796}" dt="2023-11-07T12:35:50.463" v="504" actId="164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 topLvl">
            <ac:chgData name="Chuck Tomasi" userId="79514c44-a18e-4aaa-84b1-18f74099d6b1" providerId="ADAL" clId="{357681BD-BD14-7246-BC80-A1D0ABA36796}" dt="2023-11-07T12:35:33.768" v="503" actId="164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add mod">
            <ac:chgData name="Chuck Tomasi" userId="79514c44-a18e-4aaa-84b1-18f74099d6b1" providerId="ADAL" clId="{357681BD-BD14-7246-BC80-A1D0ABA36796}" dt="2023-11-07T02:07:06.057" v="158" actId="553"/>
            <ac:spMkLst>
              <pc:docMk/>
              <pc:sldMasterMk cId="2317532505" sldId="2147483672"/>
              <pc:sldLayoutMk cId="1438527250" sldId="2147483686"/>
              <ac:spMk id="891" creationId="{A21CB455-6394-66C7-91EF-A005CB9B6FA7}"/>
            </ac:spMkLst>
          </pc:spChg>
          <pc:spChg chg="add mod">
            <ac:chgData name="Chuck Tomasi" userId="79514c44-a18e-4aaa-84b1-18f74099d6b1" providerId="ADAL" clId="{357681BD-BD14-7246-BC80-A1D0ABA36796}" dt="2023-11-07T02:07:17.131" v="159" actId="553"/>
            <ac:spMkLst>
              <pc:docMk/>
              <pc:sldMasterMk cId="2317532505" sldId="2147483672"/>
              <pc:sldLayoutMk cId="1438527250" sldId="2147483686"/>
              <ac:spMk id="892" creationId="{2DA441E8-9D8E-B99A-2A19-40C396646277}"/>
            </ac:spMkLst>
          </pc:spChg>
          <pc:spChg chg="add mod">
            <ac:chgData name="Chuck Tomasi" userId="79514c44-a18e-4aaa-84b1-18f74099d6b1" providerId="ADAL" clId="{357681BD-BD14-7246-BC80-A1D0ABA36796}" dt="2023-11-07T02:08:16.320" v="165" actId="555"/>
            <ac:spMkLst>
              <pc:docMk/>
              <pc:sldMasterMk cId="2317532505" sldId="2147483672"/>
              <pc:sldLayoutMk cId="1438527250" sldId="2147483686"/>
              <ac:spMk id="893" creationId="{6C6FDB1E-3E93-3E00-3392-65476E2CA20B}"/>
            </ac:spMkLst>
          </pc:spChg>
          <pc:spChg chg="add mod">
            <ac:chgData name="Chuck Tomasi" userId="79514c44-a18e-4aaa-84b1-18f74099d6b1" providerId="ADAL" clId="{357681BD-BD14-7246-BC80-A1D0ABA36796}" dt="2023-11-07T02:10:42.349" v="184" actId="1076"/>
            <ac:spMkLst>
              <pc:docMk/>
              <pc:sldMasterMk cId="2317532505" sldId="2147483672"/>
              <pc:sldLayoutMk cId="1438527250" sldId="2147483686"/>
              <ac:spMk id="894" creationId="{1B947B2D-7BA3-0010-CC35-37A258FADE69}"/>
            </ac:spMkLst>
          </pc:spChg>
          <pc:spChg chg="add mod">
            <ac:chgData name="Chuck Tomasi" userId="79514c44-a18e-4aaa-84b1-18f74099d6b1" providerId="ADAL" clId="{357681BD-BD14-7246-BC80-A1D0ABA36796}" dt="2023-11-07T02:08:02.971" v="163" actId="555"/>
            <ac:spMkLst>
              <pc:docMk/>
              <pc:sldMasterMk cId="2317532505" sldId="2147483672"/>
              <pc:sldLayoutMk cId="1438527250" sldId="2147483686"/>
              <ac:spMk id="895" creationId="{3A8EF07F-DE3A-6491-F2D5-DBED438A2117}"/>
            </ac:spMkLst>
          </pc:spChg>
          <pc:spChg chg="add mod">
            <ac:chgData name="Chuck Tomasi" userId="79514c44-a18e-4aaa-84b1-18f74099d6b1" providerId="ADAL" clId="{357681BD-BD14-7246-BC80-A1D0ABA36796}" dt="2023-11-07T01:53:41.637" v="60" actId="554"/>
            <ac:spMkLst>
              <pc:docMk/>
              <pc:sldMasterMk cId="2317532505" sldId="2147483672"/>
              <pc:sldLayoutMk cId="1438527250" sldId="2147483686"/>
              <ac:spMk id="896" creationId="{EBE23926-9D49-DED7-B242-03866DA9F95E}"/>
            </ac:spMkLst>
          </pc:spChg>
          <pc:spChg chg="add mod">
            <ac:chgData name="Chuck Tomasi" userId="79514c44-a18e-4aaa-84b1-18f74099d6b1" providerId="ADAL" clId="{357681BD-BD14-7246-BC80-A1D0ABA36796}" dt="2023-11-07T02:07:55.825" v="162" actId="555"/>
            <ac:spMkLst>
              <pc:docMk/>
              <pc:sldMasterMk cId="2317532505" sldId="2147483672"/>
              <pc:sldLayoutMk cId="1438527250" sldId="2147483686"/>
              <ac:spMk id="897" creationId="{D46CECDE-8FC9-BEAA-6F9D-841DA5C03DDA}"/>
            </ac:spMkLst>
          </pc:spChg>
          <pc:spChg chg="add del mod">
            <ac:chgData name="Chuck Tomasi" userId="79514c44-a18e-4aaa-84b1-18f74099d6b1" providerId="ADAL" clId="{357681BD-BD14-7246-BC80-A1D0ABA36796}" dt="2023-11-07T02:07:45.442" v="161" actId="555"/>
            <ac:spMkLst>
              <pc:docMk/>
              <pc:sldMasterMk cId="2317532505" sldId="2147483672"/>
              <pc:sldLayoutMk cId="1438527250" sldId="2147483686"/>
              <ac:spMk id="898" creationId="{5DE65BE0-CA84-B61A-4119-F51E2E867B4A}"/>
            </ac:spMkLst>
          </pc:spChg>
          <pc:spChg chg="add mod">
            <ac:chgData name="Chuck Tomasi" userId="79514c44-a18e-4aaa-84b1-18f74099d6b1" providerId="ADAL" clId="{357681BD-BD14-7246-BC80-A1D0ABA36796}" dt="2023-11-07T02:00:03.870" v="102" actId="14100"/>
            <ac:spMkLst>
              <pc:docMk/>
              <pc:sldMasterMk cId="2317532505" sldId="2147483672"/>
              <pc:sldLayoutMk cId="1438527250" sldId="2147483686"/>
              <ac:spMk id="899" creationId="{51C00BC7-739B-EF83-FA1A-CEF2DACEA586}"/>
            </ac:spMkLst>
          </pc:spChg>
          <pc:spChg chg="add mod">
            <ac:chgData name="Chuck Tomasi" userId="79514c44-a18e-4aaa-84b1-18f74099d6b1" providerId="ADAL" clId="{357681BD-BD14-7246-BC80-A1D0ABA36796}" dt="2023-11-07T02:06:09.614" v="154" actId="552"/>
            <ac:spMkLst>
              <pc:docMk/>
              <pc:sldMasterMk cId="2317532505" sldId="2147483672"/>
              <pc:sldLayoutMk cId="1438527250" sldId="2147483686"/>
              <ac:spMk id="900" creationId="{C9ACD044-7E76-2B68-7780-5585431AF510}"/>
            </ac:spMkLst>
          </pc:spChg>
          <pc:spChg chg="add mod">
            <ac:chgData name="Chuck Tomasi" userId="79514c44-a18e-4aaa-84b1-18f74099d6b1" providerId="ADAL" clId="{357681BD-BD14-7246-BC80-A1D0ABA36796}" dt="2023-11-07T02:07:35.568" v="160" actId="555"/>
            <ac:spMkLst>
              <pc:docMk/>
              <pc:sldMasterMk cId="2317532505" sldId="2147483672"/>
              <pc:sldLayoutMk cId="1438527250" sldId="2147483686"/>
              <ac:spMk id="901" creationId="{2966ABF0-9C52-0220-D9BC-BA2D41226191}"/>
            </ac:spMkLst>
          </pc:spChg>
          <pc:spChg chg="add mod">
            <ac:chgData name="Chuck Tomasi" userId="79514c44-a18e-4aaa-84b1-18f74099d6b1" providerId="ADAL" clId="{357681BD-BD14-7246-BC80-A1D0ABA36796}" dt="2023-11-07T02:11:20.138" v="191" actId="1076"/>
            <ac:spMkLst>
              <pc:docMk/>
              <pc:sldMasterMk cId="2317532505" sldId="2147483672"/>
              <pc:sldLayoutMk cId="1438527250" sldId="2147483686"/>
              <ac:spMk id="902" creationId="{2E46FD42-40B0-7283-C7ED-6603A31E4EAD}"/>
            </ac:spMkLst>
          </pc:spChg>
          <pc:spChg chg="add del mod">
            <ac:chgData name="Chuck Tomasi" userId="79514c44-a18e-4aaa-84b1-18f74099d6b1" providerId="ADAL" clId="{357681BD-BD14-7246-BC80-A1D0ABA36796}" dt="2023-11-07T01:49:45.133" v="45" actId="478"/>
            <ac:spMkLst>
              <pc:docMk/>
              <pc:sldMasterMk cId="2317532505" sldId="2147483672"/>
              <pc:sldLayoutMk cId="1438527250" sldId="2147483686"/>
              <ac:spMk id="903" creationId="{A566E5A5-2C1B-62BC-4D48-9E04171E86D9}"/>
            </ac:spMkLst>
          </pc:spChg>
          <pc:spChg chg="add mod">
            <ac:chgData name="Chuck Tomasi" userId="79514c44-a18e-4aaa-84b1-18f74099d6b1" providerId="ADAL" clId="{357681BD-BD14-7246-BC80-A1D0ABA36796}" dt="2023-11-07T13:09:07.050" v="782" actId="20577"/>
            <ac:spMkLst>
              <pc:docMk/>
              <pc:sldMasterMk cId="2317532505" sldId="2147483672"/>
              <pc:sldLayoutMk cId="1438527250" sldId="2147483686"/>
              <ac:spMk id="911" creationId="{4250FC03-C90C-F21E-9BAF-4DBCE932C4AB}"/>
            </ac:spMkLst>
          </pc:spChg>
          <pc:grpChg chg="add mod">
            <ac:chgData name="Chuck Tomasi" userId="79514c44-a18e-4aaa-84b1-18f74099d6b1" providerId="ADAL" clId="{357681BD-BD14-7246-BC80-A1D0ABA36796}" dt="2023-11-07T12:35:33.768" v="503" actId="164"/>
            <ac:grpSpMkLst>
              <pc:docMk/>
              <pc:sldMasterMk cId="2317532505" sldId="2147483672"/>
              <pc:sldLayoutMk cId="1438527250" sldId="2147483686"/>
              <ac:grpSpMk id="7" creationId="{AA7719D5-8A65-6F33-5106-B3377261F929}"/>
            </ac:grpSpMkLst>
          </pc:grpChg>
          <pc:grpChg chg="add mod">
            <ac:chgData name="Chuck Tomasi" userId="79514c44-a18e-4aaa-84b1-18f74099d6b1" providerId="ADAL" clId="{357681BD-BD14-7246-BC80-A1D0ABA36796}" dt="2023-11-07T12:35:50.463" v="504" actId="164"/>
            <ac:grpSpMkLst>
              <pc:docMk/>
              <pc:sldMasterMk cId="2317532505" sldId="2147483672"/>
              <pc:sldLayoutMk cId="1438527250" sldId="2147483686"/>
              <ac:grpSpMk id="18" creationId="{1A2ECA6A-1C33-0A80-6A4B-E97A5EC5284E}"/>
            </ac:grpSpMkLst>
          </pc:grpChg>
          <pc:grpChg chg="del mod">
            <ac:chgData name="Chuck Tomasi" userId="79514c44-a18e-4aaa-84b1-18f74099d6b1" providerId="ADAL" clId="{357681BD-BD14-7246-BC80-A1D0ABA36796}" dt="2023-11-07T01:58:20.492" v="89" actId="165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mod">
            <ac:chgData name="Chuck Tomasi" userId="79514c44-a18e-4aaa-84b1-18f74099d6b1" providerId="ADAL" clId="{357681BD-BD14-7246-BC80-A1D0ABA36796}" dt="2023-11-07T12:36:19.909" v="507" actId="164"/>
            <ac:grpSpMkLst>
              <pc:docMk/>
              <pc:sldMasterMk cId="2317532505" sldId="2147483672"/>
              <pc:sldLayoutMk cId="1438527250" sldId="2147483686"/>
              <ac:grpSpMk id="61" creationId="{3156AD9A-0311-AB3F-911D-60400E286B74}"/>
            </ac:grpSpMkLst>
          </pc:grpChg>
          <pc:grpChg chg="add mod">
            <ac:chgData name="Chuck Tomasi" userId="79514c44-a18e-4aaa-84b1-18f74099d6b1" providerId="ADAL" clId="{357681BD-BD14-7246-BC80-A1D0ABA36796}" dt="2023-11-07T12:36:19.909" v="507" actId="164"/>
            <ac:grpSpMkLst>
              <pc:docMk/>
              <pc:sldMasterMk cId="2317532505" sldId="2147483672"/>
              <pc:sldLayoutMk cId="1438527250" sldId="2147483686"/>
              <ac:grpSpMk id="62" creationId="{583CC13E-4301-2910-4A2E-773FC72DBE6C}"/>
            </ac:grpSpMkLst>
          </pc:grpChg>
          <pc:grpChg chg="add mod">
            <ac:chgData name="Chuck Tomasi" userId="79514c44-a18e-4aaa-84b1-18f74099d6b1" providerId="ADAL" clId="{357681BD-BD14-7246-BC80-A1D0ABA36796}" dt="2023-11-07T12:36:25.653" v="508" actId="164"/>
            <ac:grpSpMkLst>
              <pc:docMk/>
              <pc:sldMasterMk cId="2317532505" sldId="2147483672"/>
              <pc:sldLayoutMk cId="1438527250" sldId="2147483686"/>
              <ac:grpSpMk id="63" creationId="{721B43FD-424F-259F-A067-F1FC538D4E3F}"/>
            </ac:grpSpMkLst>
          </pc:grpChg>
          <pc:grpChg chg="del mod">
            <ac:chgData name="Chuck Tomasi" userId="79514c44-a18e-4aaa-84b1-18f74099d6b1" providerId="ADAL" clId="{357681BD-BD14-7246-BC80-A1D0ABA36796}" dt="2023-11-07T01:58:20.492" v="89" actId="165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 mod">
            <ac:chgData name="Chuck Tomasi" userId="79514c44-a18e-4aaa-84b1-18f74099d6b1" providerId="ADAL" clId="{357681BD-BD14-7246-BC80-A1D0ABA36796}" dt="2023-11-07T01:58:20.492" v="89" actId="165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del mod">
            <ac:chgData name="Chuck Tomasi" userId="79514c44-a18e-4aaa-84b1-18f74099d6b1" providerId="ADAL" clId="{357681BD-BD14-7246-BC80-A1D0ABA36796}" dt="2023-11-07T01:58:12.919" v="88" actId="165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mod">
            <ac:chgData name="Chuck Tomasi" userId="79514c44-a18e-4aaa-84b1-18f74099d6b1" providerId="ADAL" clId="{357681BD-BD14-7246-BC80-A1D0ABA36796}" dt="2023-11-07T12:36:37.527" v="509" actId="164"/>
            <ac:grpSpMkLst>
              <pc:docMk/>
              <pc:sldMasterMk cId="2317532505" sldId="2147483672"/>
              <pc:sldLayoutMk cId="1438527250" sldId="2147483686"/>
              <ac:grpSpMk id="903" creationId="{D8746923-08BE-D263-4B9C-E3E469C2D7C8}"/>
            </ac:grpSpMkLst>
          </pc:grpChg>
          <pc:grpChg chg="add mod">
            <ac:chgData name="Chuck Tomasi" userId="79514c44-a18e-4aaa-84b1-18f74099d6b1" providerId="ADAL" clId="{357681BD-BD14-7246-BC80-A1D0ABA36796}" dt="2023-11-07T12:36:46.215" v="510" actId="164"/>
            <ac:grpSpMkLst>
              <pc:docMk/>
              <pc:sldMasterMk cId="2317532505" sldId="2147483672"/>
              <pc:sldLayoutMk cId="1438527250" sldId="2147483686"/>
              <ac:grpSpMk id="904" creationId="{7609EB6C-FDDD-3E61-F752-DDB193416D93}"/>
            </ac:grpSpMkLst>
          </pc:grpChg>
          <pc:grpChg chg="add mod">
            <ac:chgData name="Chuck Tomasi" userId="79514c44-a18e-4aaa-84b1-18f74099d6b1" providerId="ADAL" clId="{357681BD-BD14-7246-BC80-A1D0ABA36796}" dt="2023-11-07T12:36:58.247" v="511" actId="164"/>
            <ac:grpSpMkLst>
              <pc:docMk/>
              <pc:sldMasterMk cId="2317532505" sldId="2147483672"/>
              <pc:sldLayoutMk cId="1438527250" sldId="2147483686"/>
              <ac:grpSpMk id="905" creationId="{0ED5E5F8-0F41-10B6-12B5-6B923A79AEFB}"/>
            </ac:grpSpMkLst>
          </pc:grpChg>
          <pc:grpChg chg="add mod">
            <ac:chgData name="Chuck Tomasi" userId="79514c44-a18e-4aaa-84b1-18f74099d6b1" providerId="ADAL" clId="{357681BD-BD14-7246-BC80-A1D0ABA36796}" dt="2023-11-07T12:38:24.255" v="528" actId="164"/>
            <ac:grpSpMkLst>
              <pc:docMk/>
              <pc:sldMasterMk cId="2317532505" sldId="2147483672"/>
              <pc:sldLayoutMk cId="1438527250" sldId="2147483686"/>
              <ac:grpSpMk id="906" creationId="{2AA8C742-0950-67BA-7D16-6AE66806CB9F}"/>
            </ac:grpSpMkLst>
          </pc:grpChg>
          <pc:grpChg chg="add mod">
            <ac:chgData name="Chuck Tomasi" userId="79514c44-a18e-4aaa-84b1-18f74099d6b1" providerId="ADAL" clId="{357681BD-BD14-7246-BC80-A1D0ABA36796}" dt="2023-11-07T12:38:34.451" v="529" actId="164"/>
            <ac:grpSpMkLst>
              <pc:docMk/>
              <pc:sldMasterMk cId="2317532505" sldId="2147483672"/>
              <pc:sldLayoutMk cId="1438527250" sldId="2147483686"/>
              <ac:grpSpMk id="907" creationId="{A33EF330-480C-B9C9-8861-3F5B5A33A179}"/>
            </ac:grpSpMkLst>
          </pc:grpChg>
          <pc:grpChg chg="add mod">
            <ac:chgData name="Chuck Tomasi" userId="79514c44-a18e-4aaa-84b1-18f74099d6b1" providerId="ADAL" clId="{357681BD-BD14-7246-BC80-A1D0ABA36796}" dt="2023-11-07T12:38:44.499" v="530" actId="164"/>
            <ac:grpSpMkLst>
              <pc:docMk/>
              <pc:sldMasterMk cId="2317532505" sldId="2147483672"/>
              <pc:sldLayoutMk cId="1438527250" sldId="2147483686"/>
              <ac:grpSpMk id="908" creationId="{05DC0C46-6FE7-3751-A36E-2F1E41F4C83C}"/>
            </ac:grpSpMkLst>
          </pc:grpChg>
          <pc:grpChg chg="add mod">
            <ac:chgData name="Chuck Tomasi" userId="79514c44-a18e-4aaa-84b1-18f74099d6b1" providerId="ADAL" clId="{357681BD-BD14-7246-BC80-A1D0ABA36796}" dt="2023-11-07T12:38:52.149" v="531" actId="164"/>
            <ac:grpSpMkLst>
              <pc:docMk/>
              <pc:sldMasterMk cId="2317532505" sldId="2147483672"/>
              <pc:sldLayoutMk cId="1438527250" sldId="2147483686"/>
              <ac:grpSpMk id="909" creationId="{A06E6624-AD2F-644B-7C77-CDC37B5D6776}"/>
            </ac:grpSpMkLst>
          </pc:grpChg>
          <pc:grpChg chg="add mod">
            <ac:chgData name="Chuck Tomasi" userId="79514c44-a18e-4aaa-84b1-18f74099d6b1" providerId="ADAL" clId="{357681BD-BD14-7246-BC80-A1D0ABA36796}" dt="2023-11-07T12:39:00.019" v="532" actId="164"/>
            <ac:grpSpMkLst>
              <pc:docMk/>
              <pc:sldMasterMk cId="2317532505" sldId="2147483672"/>
              <pc:sldLayoutMk cId="1438527250" sldId="2147483686"/>
              <ac:grpSpMk id="910" creationId="{58803E19-282F-2C81-2991-1859DC92B599}"/>
            </ac:grpSpMkLst>
          </pc:grpChg>
          <pc:cxnChg chg="add del mod">
            <ac:chgData name="Chuck Tomasi" userId="79514c44-a18e-4aaa-84b1-18f74099d6b1" providerId="ADAL" clId="{357681BD-BD14-7246-BC80-A1D0ABA36796}" dt="2023-11-07T01:56:17.613" v="76" actId="478"/>
            <ac:cxnSpMkLst>
              <pc:docMk/>
              <pc:sldMasterMk cId="2317532505" sldId="2147483672"/>
              <pc:sldLayoutMk cId="1438527250" sldId="2147483686"/>
              <ac:cxnSpMk id="905" creationId="{BD2FDEBE-4628-D794-1C29-866764D584EF}"/>
            </ac:cxnSpMkLst>
          </pc:cxnChg>
          <pc:cxnChg chg="add del mod">
            <ac:chgData name="Chuck Tomasi" userId="79514c44-a18e-4aaa-84b1-18f74099d6b1" providerId="ADAL" clId="{357681BD-BD14-7246-BC80-A1D0ABA36796}" dt="2023-11-07T01:56:17.613" v="76" actId="478"/>
            <ac:cxnSpMkLst>
              <pc:docMk/>
              <pc:sldMasterMk cId="2317532505" sldId="2147483672"/>
              <pc:sldLayoutMk cId="1438527250" sldId="2147483686"/>
              <ac:cxnSpMk id="906" creationId="{A8B4F2E6-BD5F-DEB3-5FD2-D1EE1C48BEEA}"/>
            </ac:cxnSpMkLst>
          </pc:cxnChg>
          <pc:cxnChg chg="add del mod">
            <ac:chgData name="Chuck Tomasi" userId="79514c44-a18e-4aaa-84b1-18f74099d6b1" providerId="ADAL" clId="{357681BD-BD14-7246-BC80-A1D0ABA36796}" dt="2023-11-07T01:56:17.613" v="76" actId="478"/>
            <ac:cxnSpMkLst>
              <pc:docMk/>
              <pc:sldMasterMk cId="2317532505" sldId="2147483672"/>
              <pc:sldLayoutMk cId="1438527250" sldId="2147483686"/>
              <ac:cxnSpMk id="907" creationId="{6E726D41-BBEF-296F-A9AA-A0900839DF51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5:42.926" v="689" actId="207"/>
          <pc:sldLayoutMkLst>
            <pc:docMk/>
            <pc:sldMasterMk cId="2317532505" sldId="2147483672"/>
            <pc:sldLayoutMk cId="4235989035" sldId="2147483687"/>
          </pc:sldLayoutMkLst>
          <pc:spChg chg="del">
            <ac:chgData name="Chuck Tomasi" userId="79514c44-a18e-4aaa-84b1-18f74099d6b1" providerId="ADAL" clId="{357681BD-BD14-7246-BC80-A1D0ABA36796}" dt="2023-11-07T12:54:44.280" v="681" actId="478"/>
            <ac:spMkLst>
              <pc:docMk/>
              <pc:sldMasterMk cId="2317532505" sldId="2147483672"/>
              <pc:sldLayoutMk cId="4235989035" sldId="2147483687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4:44.280" v="681" actId="478"/>
            <ac:spMkLst>
              <pc:docMk/>
              <pc:sldMasterMk cId="2317532505" sldId="2147483672"/>
              <pc:sldLayoutMk cId="4235989035" sldId="2147483687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2:48.128" v="127" actId="207"/>
            <ac:spMkLst>
              <pc:docMk/>
              <pc:sldMasterMk cId="2317532505" sldId="2147483672"/>
              <pc:sldLayoutMk cId="4235989035" sldId="2147483687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2:07.574" v="555" actId="478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0:37.712" v="636" actId="207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mod">
            <ac:chgData name="Chuck Tomasi" userId="79514c44-a18e-4aaa-84b1-18f74099d6b1" providerId="ADAL" clId="{357681BD-BD14-7246-BC80-A1D0ABA36796}" dt="2023-11-07T12:50:34.525" v="635" actId="207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1" creationId="{D73243E8-44B3-A916-69E0-74699B5A853B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2" creationId="{ACE163C8-0A4D-6660-80A1-6B833AA4A5F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3" creationId="{B09040D8-91D1-2EBF-50DB-925D926172A6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4" creationId="{C3B37F86-BB61-3834-D32A-863D2F9C82D2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5" creationId="{F2C12678-2D9B-E5D7-5185-B798C51B2B57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6" creationId="{D75E534F-6207-7C14-27EB-409B8092F20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7" creationId="{F999AEAF-A0B4-8A01-C71F-39F8226A937D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8" creationId="{3CA39C0B-AD0B-7CE0-0F79-D31C8250910C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39" creationId="{82372A06-4981-2645-8D2A-D6E949A74FD2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0" creationId="{8E73EAF1-DD96-D4C8-7275-F1DF096082B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1" creationId="{92ADE173-DB7D-7BBE-CE44-40C877224365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2" creationId="{78796447-2FC4-C30F-8827-7D18F0A25A9B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3" creationId="{DAAC560C-0FA8-072C-7634-4C368E7CA585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4" creationId="{AA891752-D9A0-6DD8-7D09-27D7A218EEA0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5" creationId="{8526E170-E2C5-F43F-C421-9F38C36A0399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6" creationId="{4285378D-0DD6-1854-EB7D-24C1970780E5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7" creationId="{AC6199B8-DD1C-98CD-BCE6-07BD61EE63C8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8" creationId="{9E8C2F71-89CE-65AF-A7C9-7773B193FF3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49" creationId="{41BAB8EF-1ADD-5BC2-C181-E1FB97748001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0" creationId="{CE796FFF-76A5-BC04-4AA1-00A452ACC5AD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1" creationId="{933CF625-6F89-A943-FD53-D60CB90B8ED7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2" creationId="{D761B997-1193-E4C6-42A2-EB87FEF134CC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3" creationId="{4B936C93-E1C1-684B-438D-C1AFB926F7C3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4" creationId="{466A1BDC-4FAA-AAB0-25B5-1DCDEC68B9DE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5" creationId="{E58FDBA5-8201-0C42-E82D-B12D7D7F703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6" creationId="{FEBB1EE2-2138-FD54-0AA8-36965E09387E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8" creationId="{82698963-8042-0DA0-D617-524345975D20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59" creationId="{D685B267-72D2-925E-55DC-8EAB8C3F3A17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0" creationId="{2D24EB11-E84D-7E04-DC53-2BADDE577F30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2" creationId="{38D267C4-4B4C-3251-0BEF-D355C91FBB09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3" creationId="{61D3C5C1-D336-049D-6688-1270CDB8A64D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4" creationId="{2E09B105-45D0-4109-7A3C-582C0C5BCC80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5" creationId="{161F5358-41E5-C129-4C78-DF696F7A128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6" creationId="{CC782B98-20CD-C266-2AD7-5301A75FC52A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7" creationId="{9DA11A46-14AC-6E03-C619-AF02837EBADF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68" creationId="{F6B75D4D-C7CA-7B29-D497-2D2437771D64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104" creationId="{EBE027ED-5057-A2EA-2388-4E5F6BA5529C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105" creationId="{C10E3CCE-73BA-42FD-C7D7-328F41255A38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106" creationId="{0115CC5F-F635-670D-7F19-5590878B7769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107" creationId="{31ED5C81-EE3C-DE3C-CBBC-38841618E422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108" creationId="{CC5414BD-263E-2651-8394-518EECBA12A3}"/>
            </ac:spMkLst>
          </pc:spChg>
          <pc:spChg chg="mod">
            <ac:chgData name="Chuck Tomasi" userId="79514c44-a18e-4aaa-84b1-18f74099d6b1" providerId="ADAL" clId="{357681BD-BD14-7246-BC80-A1D0ABA36796}" dt="2023-11-07T12:42:08.128" v="556"/>
            <ac:spMkLst>
              <pc:docMk/>
              <pc:sldMasterMk cId="2317532505" sldId="2147483672"/>
              <pc:sldLayoutMk cId="4235989035" sldId="2147483687"/>
              <ac:spMk id="109" creationId="{7DF61E4D-C4B3-FBC1-119C-314FF5F829AD}"/>
            </ac:spMkLst>
          </pc:spChg>
          <pc:spChg chg="add mod">
            <ac:chgData name="Chuck Tomasi" userId="79514c44-a18e-4aaa-84b1-18f74099d6b1" providerId="ADAL" clId="{357681BD-BD14-7246-BC80-A1D0ABA36796}" dt="2023-11-07T12:54:46.319" v="682"/>
            <ac:spMkLst>
              <pc:docMk/>
              <pc:sldMasterMk cId="2317532505" sldId="2147483672"/>
              <pc:sldLayoutMk cId="4235989035" sldId="2147483687"/>
              <ac:spMk id="110" creationId="{C783DBE6-BD64-E888-F7AB-57374C3A5BD7}"/>
            </ac:spMkLst>
          </pc:spChg>
          <pc:spChg chg="add mod">
            <ac:chgData name="Chuck Tomasi" userId="79514c44-a18e-4aaa-84b1-18f74099d6b1" providerId="ADAL" clId="{357681BD-BD14-7246-BC80-A1D0ABA36796}" dt="2023-11-07T12:54:46.319" v="682"/>
            <ac:spMkLst>
              <pc:docMk/>
              <pc:sldMasterMk cId="2317532505" sldId="2147483672"/>
              <pc:sldLayoutMk cId="4235989035" sldId="2147483687"/>
              <ac:spMk id="111" creationId="{0A028CC6-33C7-18CD-E073-BF0378747381}"/>
            </ac:spMkLst>
          </pc:spChg>
          <pc:spChg chg="add mod">
            <ac:chgData name="Chuck Tomasi" userId="79514c44-a18e-4aaa-84b1-18f74099d6b1" providerId="ADAL" clId="{357681BD-BD14-7246-BC80-A1D0ABA36796}" dt="2023-11-07T12:54:46.319" v="682"/>
            <ac:spMkLst>
              <pc:docMk/>
              <pc:sldMasterMk cId="2317532505" sldId="2147483672"/>
              <pc:sldLayoutMk cId="4235989035" sldId="2147483687"/>
              <ac:spMk id="116" creationId="{2183F2C4-7C18-3E79-60EA-6C1789832A1F}"/>
            </ac:spMkLst>
          </pc:spChg>
          <pc:grpChg chg="del">
            <ac:chgData name="Chuck Tomasi" userId="79514c44-a18e-4aaa-84b1-18f74099d6b1" providerId="ADAL" clId="{357681BD-BD14-7246-BC80-A1D0ABA36796}" dt="2023-11-07T12:42:06.078" v="554" actId="478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grpChg chg="add mod">
            <ac:chgData name="Chuck Tomasi" userId="79514c44-a18e-4aaa-84b1-18f74099d6b1" providerId="ADAL" clId="{357681BD-BD14-7246-BC80-A1D0ABA36796}" dt="2023-11-07T12:42:08.128" v="556"/>
            <ac:grpSpMkLst>
              <pc:docMk/>
              <pc:sldMasterMk cId="2317532505" sldId="2147483672"/>
              <pc:sldLayoutMk cId="4235989035" sldId="2147483687"/>
              <ac:grpSpMk id="30" creationId="{CE8C5A53-74EE-1677-E48D-0C2998639EF0}"/>
            </ac:grpSpMkLst>
          </pc:grpChg>
          <pc:graphicFrameChg chg="add mod">
            <ac:chgData name="Chuck Tomasi" userId="79514c44-a18e-4aaa-84b1-18f74099d6b1" providerId="ADAL" clId="{357681BD-BD14-7246-BC80-A1D0ABA36796}" dt="2023-11-07T12:54:46.319" v="682"/>
            <ac:graphicFrameMkLst>
              <pc:docMk/>
              <pc:sldMasterMk cId="2317532505" sldId="2147483672"/>
              <pc:sldLayoutMk cId="4235989035" sldId="2147483687"/>
              <ac:graphicFrameMk id="112" creationId="{3430CEBA-5C8D-5EEE-4026-2579BA549DF2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12:54:44.280" v="681" actId="478"/>
            <ac:graphicFrameMkLst>
              <pc:docMk/>
              <pc:sldMasterMk cId="2317532505" sldId="2147483672"/>
              <pc:sldLayoutMk cId="4235989035" sldId="2147483687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42.926" v="689" actId="207"/>
            <ac:picMkLst>
              <pc:docMk/>
              <pc:sldMasterMk cId="2317532505" sldId="2147483672"/>
              <pc:sldLayoutMk cId="4235989035" sldId="214748368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4:44.280" v="681" actId="478"/>
            <ac:cxnSpMkLst>
              <pc:docMk/>
              <pc:sldMasterMk cId="2317532505" sldId="2147483672"/>
              <pc:sldLayoutMk cId="4235989035" sldId="214748368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4:44.280" v="681" actId="478"/>
            <ac:cxnSpMkLst>
              <pc:docMk/>
              <pc:sldMasterMk cId="2317532505" sldId="2147483672"/>
              <pc:sldLayoutMk cId="4235989035" sldId="214748368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4:44.280" v="681" actId="478"/>
            <ac:cxnSpMkLst>
              <pc:docMk/>
              <pc:sldMasterMk cId="2317532505" sldId="2147483672"/>
              <pc:sldLayoutMk cId="4235989035" sldId="214748368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4:46.319" v="682"/>
            <ac:cxnSpMkLst>
              <pc:docMk/>
              <pc:sldMasterMk cId="2317532505" sldId="2147483672"/>
              <pc:sldLayoutMk cId="4235989035" sldId="2147483687"/>
              <ac:cxnSpMk id="113" creationId="{2C2AB9C0-A926-93AF-39A5-43F0080BF34B}"/>
            </ac:cxnSpMkLst>
          </pc:cxnChg>
          <pc:cxnChg chg="add mod">
            <ac:chgData name="Chuck Tomasi" userId="79514c44-a18e-4aaa-84b1-18f74099d6b1" providerId="ADAL" clId="{357681BD-BD14-7246-BC80-A1D0ABA36796}" dt="2023-11-07T12:54:46.319" v="682"/>
            <ac:cxnSpMkLst>
              <pc:docMk/>
              <pc:sldMasterMk cId="2317532505" sldId="2147483672"/>
              <pc:sldLayoutMk cId="4235989035" sldId="2147483687"/>
              <ac:cxnSpMk id="114" creationId="{CB2560BB-0562-5F81-9CB4-39400573181C}"/>
            </ac:cxnSpMkLst>
          </pc:cxnChg>
          <pc:cxnChg chg="add mod">
            <ac:chgData name="Chuck Tomasi" userId="79514c44-a18e-4aaa-84b1-18f74099d6b1" providerId="ADAL" clId="{357681BD-BD14-7246-BC80-A1D0ABA36796}" dt="2023-11-07T12:54:46.319" v="682"/>
            <ac:cxnSpMkLst>
              <pc:docMk/>
              <pc:sldMasterMk cId="2317532505" sldId="2147483672"/>
              <pc:sldLayoutMk cId="4235989035" sldId="2147483687"/>
              <ac:cxnSpMk id="115" creationId="{D0C9F837-FA7E-CE7A-F8CA-962703273B57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5:33.178" v="687" actId="207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" creationId="{6253A530-B0AA-F26D-44CA-36C0EA974199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" creationId="{EFC19C99-60ED-801E-659C-072AE2040207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6" creationId="{712E6A29-B098-A16D-AF8F-A638942DB3AE}"/>
            </ac:spMkLst>
          </pc:spChg>
          <pc:spChg chg="del">
            <ac:chgData name="Chuck Tomasi" userId="79514c44-a18e-4aaa-84b1-18f74099d6b1" providerId="ADAL" clId="{357681BD-BD14-7246-BC80-A1D0ABA36796}" dt="2023-11-07T12:54:27.370" v="679" actId="478"/>
            <ac:spMkLst>
              <pc:docMk/>
              <pc:sldMasterMk cId="2317532505" sldId="2147483672"/>
              <pc:sldLayoutMk cId="1868233498" sldId="214748368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4:27.370" v="679" actId="478"/>
            <ac:spMkLst>
              <pc:docMk/>
              <pc:sldMasterMk cId="2317532505" sldId="2147483672"/>
              <pc:sldLayoutMk cId="1868233498" sldId="2147483688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2:36.378" v="125" actId="207"/>
            <ac:spMkLst>
              <pc:docMk/>
              <pc:sldMasterMk cId="2317532505" sldId="2147483672"/>
              <pc:sldLayoutMk cId="1868233498" sldId="2147483688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3" creationId="{72937044-38CC-A2A3-BFE6-9051A8AA4756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4" creationId="{35E28748-7CB9-32CA-C9CD-FCE48D2300D6}"/>
            </ac:spMkLst>
          </pc:spChg>
          <pc:spChg chg="del">
            <ac:chgData name="Chuck Tomasi" userId="79514c44-a18e-4aaa-84b1-18f74099d6b1" providerId="ADAL" clId="{357681BD-BD14-7246-BC80-A1D0ABA36796}" dt="2023-11-07T12:41:18.839" v="546" actId="478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6" creationId="{58DB8552-FD42-A861-9526-B876CD0812EE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7" creationId="{EFE53AF8-6228-7E7C-927F-D8CDB7F5C09E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9" creationId="{306EE04D-4211-1537-6748-5044D0655A58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0" creationId="{2A49AF4E-C540-6A2F-4665-51FF2E2EB574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1" creationId="{90456748-F7B9-3162-B0FA-9C3BD2274372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2" creationId="{C21A7C59-8C5F-420D-DC6B-D0EAA634908C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3" creationId="{F5F4F304-20C1-EB43-D522-B0FE39542224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4" creationId="{C017AED4-A1CF-63D6-3919-9685E093621D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5" creationId="{0420D2DC-F8C4-9333-0D81-2A0D1B9342C9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6" creationId="{1841CD0A-25CA-068A-D7E6-E40D2BED72A6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7" creationId="{0BEC546D-C84B-0B8A-B41D-DE86B40EBB97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8" creationId="{87199E66-BA4C-5EE6-7268-C8554F3047A7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29" creationId="{4BE8B48A-B4DC-514E-BA7B-E1A11C7C5F04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mod">
            <ac:chgData name="Chuck Tomasi" userId="79514c44-a18e-4aaa-84b1-18f74099d6b1" providerId="ADAL" clId="{357681BD-BD14-7246-BC80-A1D0ABA36796}" dt="2023-11-07T12:50:17.292" v="632" actId="207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3" creationId="{3B294D56-30EA-FE93-4FE6-D25853006D09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4" creationId="{7CD506DA-C95F-C9F8-D33B-922754DDE2A9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5" creationId="{1443F3D4-6FE5-2A19-883F-34124ADE4BC0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6" creationId="{002734B1-FF80-FE9C-B9A2-4335348C3716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7" creationId="{89D04775-E785-DF47-B304-D2E7514BFC10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8" creationId="{CB6A616B-5B84-9D85-5304-8EDB3359B497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49" creationId="{C1461C17-4F21-FE15-7C82-B1B135186146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0" creationId="{9EBDFE21-2860-B95E-3A07-4BEA7C15D976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1" creationId="{DC836292-13CB-C662-6D67-303FEAF6C950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2" creationId="{2072AEEA-BDE8-8532-084C-7F5DB6525B53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3" creationId="{31273F38-4793-B635-0A27-48959BBCD71A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4" creationId="{F142B459-2734-8F32-3C60-671B3EC69D30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5" creationId="{9BCB1040-E5F6-E535-F688-16EB57A5E11D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6" creationId="{C14DD4F0-D964-E16F-8F02-01D3E4F27CC9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8" creationId="{BFD2F0E7-4B5D-B2D9-55E0-66D4507C4793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59" creationId="{EB669C51-9377-FBA2-CF7F-70A728401514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60" creationId="{95DFB698-FD69-0EE8-7171-4560818DF5E8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04" creationId="{57A829AF-5589-D805-E07A-4DB55083CBF8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05" creationId="{B7D1EA16-3374-E2B2-B160-810E748DC33C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06" creationId="{CB9FE664-C5AC-9567-3D6C-781CBB08FA4F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07" creationId="{0D5A79B8-6411-E8D9-FF9D-EB51C2737BA7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08" creationId="{9DE189A2-8095-3100-7E4A-CFE1FF687030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09" creationId="{4BBBB266-F7D9-2F74-D7A8-0AE1D358FB31}"/>
            </ac:spMkLst>
          </pc:spChg>
          <pc:spChg chg="mod">
            <ac:chgData name="Chuck Tomasi" userId="79514c44-a18e-4aaa-84b1-18f74099d6b1" providerId="ADAL" clId="{357681BD-BD14-7246-BC80-A1D0ABA36796}" dt="2023-11-07T12:41:14.233" v="545"/>
            <ac:spMkLst>
              <pc:docMk/>
              <pc:sldMasterMk cId="2317532505" sldId="2147483672"/>
              <pc:sldLayoutMk cId="1868233498" sldId="2147483688"/>
              <ac:spMk id="110" creationId="{1176DCD2-37BA-569A-D0AF-6FCBE0A665F4}"/>
            </ac:spMkLst>
          </pc:spChg>
          <pc:spChg chg="add mod">
            <ac:chgData name="Chuck Tomasi" userId="79514c44-a18e-4aaa-84b1-18f74099d6b1" providerId="ADAL" clId="{357681BD-BD14-7246-BC80-A1D0ABA36796}" dt="2023-11-07T12:54:27.866" v="680"/>
            <ac:spMkLst>
              <pc:docMk/>
              <pc:sldMasterMk cId="2317532505" sldId="2147483672"/>
              <pc:sldLayoutMk cId="1868233498" sldId="2147483688"/>
              <ac:spMk id="111" creationId="{FBF7F977-C939-9449-D2BA-31B9A30038C6}"/>
            </ac:spMkLst>
          </pc:spChg>
          <pc:spChg chg="add mod">
            <ac:chgData name="Chuck Tomasi" userId="79514c44-a18e-4aaa-84b1-18f74099d6b1" providerId="ADAL" clId="{357681BD-BD14-7246-BC80-A1D0ABA36796}" dt="2023-11-07T12:54:27.866" v="680"/>
            <ac:spMkLst>
              <pc:docMk/>
              <pc:sldMasterMk cId="2317532505" sldId="2147483672"/>
              <pc:sldLayoutMk cId="1868233498" sldId="2147483688"/>
              <ac:spMk id="112" creationId="{50AA5D43-C36C-F47B-9738-A0B17C157458}"/>
            </ac:spMkLst>
          </pc:spChg>
          <pc:spChg chg="add mod">
            <ac:chgData name="Chuck Tomasi" userId="79514c44-a18e-4aaa-84b1-18f74099d6b1" providerId="ADAL" clId="{357681BD-BD14-7246-BC80-A1D0ABA36796}" dt="2023-11-07T12:54:27.866" v="680"/>
            <ac:spMkLst>
              <pc:docMk/>
              <pc:sldMasterMk cId="2317532505" sldId="2147483672"/>
              <pc:sldLayoutMk cId="1868233498" sldId="2147483688"/>
              <ac:spMk id="117" creationId="{E39BA840-E161-9182-2D43-F5D13258C191}"/>
            </ac:spMkLst>
          </pc:spChg>
          <pc:grpChg chg="del">
            <ac:chgData name="Chuck Tomasi" userId="79514c44-a18e-4aaa-84b1-18f74099d6b1" providerId="ADAL" clId="{357681BD-BD14-7246-BC80-A1D0ABA36796}" dt="2023-11-07T12:41:13.584" v="544" actId="478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mod">
            <ac:chgData name="Chuck Tomasi" userId="79514c44-a18e-4aaa-84b1-18f74099d6b1" providerId="ADAL" clId="{357681BD-BD14-7246-BC80-A1D0ABA36796}" dt="2023-11-07T12:41:14.233" v="545"/>
            <ac:grpSpMkLst>
              <pc:docMk/>
              <pc:sldMasterMk cId="2317532505" sldId="2147483672"/>
              <pc:sldLayoutMk cId="1868233498" sldId="2147483688"/>
              <ac:grpSpMk id="3" creationId="{80D7CCC7-F4D9-EC12-98E1-C1961FC30841}"/>
            </ac:grpSpMkLst>
          </pc:grpChg>
          <pc:graphicFrameChg chg="del">
            <ac:chgData name="Chuck Tomasi" userId="79514c44-a18e-4aaa-84b1-18f74099d6b1" providerId="ADAL" clId="{357681BD-BD14-7246-BC80-A1D0ABA36796}" dt="2023-11-07T12:54:27.370" v="679" actId="478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2:54:27.866" v="680"/>
            <ac:graphicFrameMkLst>
              <pc:docMk/>
              <pc:sldMasterMk cId="2317532505" sldId="2147483672"/>
              <pc:sldLayoutMk cId="1868233498" sldId="2147483688"/>
              <ac:graphicFrameMk id="113" creationId="{8B6C7C52-7922-661E-D13D-9C0F3B4B1B89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33.178" v="687" actId="207"/>
            <ac:picMkLst>
              <pc:docMk/>
              <pc:sldMasterMk cId="2317532505" sldId="2147483672"/>
              <pc:sldLayoutMk cId="1868233498" sldId="2147483688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4:27.370" v="679" actId="478"/>
            <ac:cxnSpMkLst>
              <pc:docMk/>
              <pc:sldMasterMk cId="2317532505" sldId="2147483672"/>
              <pc:sldLayoutMk cId="1868233498" sldId="214748368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4:27.370" v="679" actId="478"/>
            <ac:cxnSpMkLst>
              <pc:docMk/>
              <pc:sldMasterMk cId="2317532505" sldId="2147483672"/>
              <pc:sldLayoutMk cId="1868233498" sldId="214748368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4:27.370" v="679" actId="478"/>
            <ac:cxnSpMkLst>
              <pc:docMk/>
              <pc:sldMasterMk cId="2317532505" sldId="2147483672"/>
              <pc:sldLayoutMk cId="1868233498" sldId="214748368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4:27.866" v="680"/>
            <ac:cxnSpMkLst>
              <pc:docMk/>
              <pc:sldMasterMk cId="2317532505" sldId="2147483672"/>
              <pc:sldLayoutMk cId="1868233498" sldId="2147483688"/>
              <ac:cxnSpMk id="114" creationId="{0B6B26D4-0DB7-0F0F-6CB7-3B16CD54E0D0}"/>
            </ac:cxnSpMkLst>
          </pc:cxnChg>
          <pc:cxnChg chg="add mod">
            <ac:chgData name="Chuck Tomasi" userId="79514c44-a18e-4aaa-84b1-18f74099d6b1" providerId="ADAL" clId="{357681BD-BD14-7246-BC80-A1D0ABA36796}" dt="2023-11-07T12:54:27.866" v="680"/>
            <ac:cxnSpMkLst>
              <pc:docMk/>
              <pc:sldMasterMk cId="2317532505" sldId="2147483672"/>
              <pc:sldLayoutMk cId="1868233498" sldId="2147483688"/>
              <ac:cxnSpMk id="115" creationId="{A0690E14-38CA-17D0-E329-BB3C59D0C882}"/>
            </ac:cxnSpMkLst>
          </pc:cxnChg>
          <pc:cxnChg chg="add mod">
            <ac:chgData name="Chuck Tomasi" userId="79514c44-a18e-4aaa-84b1-18f74099d6b1" providerId="ADAL" clId="{357681BD-BD14-7246-BC80-A1D0ABA36796}" dt="2023-11-07T12:54:27.866" v="680"/>
            <ac:cxnSpMkLst>
              <pc:docMk/>
              <pc:sldMasterMk cId="2317532505" sldId="2147483672"/>
              <pc:sldLayoutMk cId="1868233498" sldId="2147483688"/>
              <ac:cxnSpMk id="116" creationId="{FF289EE6-41D9-E3F6-E03C-6F09AC367B38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6:34.124" v="698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357681BD-BD14-7246-BC80-A1D0ABA36796}" dt="2023-11-07T12:56:31.984" v="696" actId="478"/>
            <ac:spMkLst>
              <pc:docMk/>
              <pc:sldMasterMk cId="2317532505" sldId="2147483672"/>
              <pc:sldLayoutMk cId="3561885276" sldId="2147483690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6:31.984" v="696" actId="478"/>
            <ac:spMkLst>
              <pc:docMk/>
              <pc:sldMasterMk cId="2317532505" sldId="2147483672"/>
              <pc:sldLayoutMk cId="3561885276" sldId="2147483690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04.247" v="131" actId="207"/>
            <ac:spMkLst>
              <pc:docMk/>
              <pc:sldMasterMk cId="2317532505" sldId="2147483672"/>
              <pc:sldLayoutMk cId="3561885276" sldId="2147483690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5:16.808" v="590" actId="478"/>
            <ac:spMkLst>
              <pc:docMk/>
              <pc:sldMasterMk cId="2317532505" sldId="2147483672"/>
              <pc:sldLayoutMk cId="3561885276" sldId="2147483690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1:16.019" v="644" actId="207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mod">
            <ac:chgData name="Chuck Tomasi" userId="79514c44-a18e-4aaa-84b1-18f74099d6b1" providerId="ADAL" clId="{357681BD-BD14-7246-BC80-A1D0ABA36796}" dt="2023-11-07T12:51:16.019" v="644" actId="207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mod">
            <ac:chgData name="Chuck Tomasi" userId="79514c44-a18e-4aaa-84b1-18f74099d6b1" providerId="ADAL" clId="{357681BD-BD14-7246-BC80-A1D0ABA36796}" dt="2023-11-07T12:51:16.019" v="644" actId="207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mod">
            <ac:chgData name="Chuck Tomasi" userId="79514c44-a18e-4aaa-84b1-18f74099d6b1" providerId="ADAL" clId="{357681BD-BD14-7246-BC80-A1D0ABA36796}" dt="2023-11-07T12:51:12.919" v="643" actId="207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2" creationId="{90DF2303-7B70-01B1-3B0A-DF203D0081AA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3" creationId="{F73ECD89-EABC-C0B9-63C6-381BA3498CF5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4" creationId="{D352300A-4870-6A4F-F647-0E9F0C170E10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5" creationId="{42BBFD30-711F-ED88-E608-E77341C45358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6" creationId="{BCEF825A-4A26-C13E-8FF9-7D9BCE0183E3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7" creationId="{74DF9AE7-5B8A-66CB-6128-8021A309E1A8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8" creationId="{A4E5C016-27F6-0D7A-591B-1F855A9A50B6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39" creationId="{29567154-8961-D30E-B366-6A9DE93D47CA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0" creationId="{6C986160-6836-D777-23A4-9D6482B00DB4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1" creationId="{78399786-AE04-F1C9-2F53-09033E81F91F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2" creationId="{A172DA7C-7A2A-3911-FBF7-710A0FB90149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3" creationId="{B92092CA-7485-4B5A-4837-20E98B7116FF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4" creationId="{A4C44E33-467A-459A-2189-E3380B5D5C5A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5" creationId="{41828B5E-978A-F3BA-B168-E55D26968F84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6" creationId="{D63DA8F8-A073-F938-8BCA-742373BA0911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7" creationId="{BC01CC80-A572-257F-0525-9319A987E88A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8" creationId="{6EF3C3E9-BECB-73B4-6EF2-A3ED8B94B902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49" creationId="{D575B1B9-005E-9CED-F820-EB10CB4517B4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0" creationId="{4DCCE04E-3793-8906-C8B4-9F9DE0CF0B0E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1" creationId="{582791D9-AA4C-D124-A77D-851342BA20E7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2" creationId="{ABA7412B-B467-8224-7775-BB4B743465AE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3" creationId="{71CDA862-F644-45D1-E2C7-BEB5A30407DE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4" creationId="{E84C06A1-89D0-8894-F584-946B616C5230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5" creationId="{FEBB8A21-2668-0934-9E8C-43C710EE259C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6" creationId="{88FBDB4E-6C59-1220-033A-DD22DF5B9734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8" creationId="{2145C7AC-42E0-DF67-7B0B-B3C4DC7DDA52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59" creationId="{46C9D639-B522-6806-B78F-C33013F8E610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0" creationId="{8415AFAB-182F-1EFA-6459-3B0F6551AB0D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2" creationId="{E39CC45B-BF49-DFE7-5F82-7A1489A0C633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3" creationId="{A13874F7-BF2B-D716-6270-A14ECDBBF959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4" creationId="{8A517324-DF85-73F5-15EA-A0A5628B5DB2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5" creationId="{102F41FC-23E3-2D19-01E3-E75493779289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6" creationId="{CE1190EE-31A7-76CB-ABFC-A6E320B53DF0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7" creationId="{5CBBC143-CF56-82E2-27EF-CDC8D0512F01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68" creationId="{3649DD6A-3B92-3ACB-F284-6B540B6CC808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70" creationId="{4DCC0750-51D0-4B14-8AA3-EB1B7769F14B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104" creationId="{859DA9CF-7494-68F8-26C6-969AEAE5D9EA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105" creationId="{E8E9CF40-2C09-31F0-8A4A-7667D7D42BC2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106" creationId="{ABA9B5F3-8D23-45C9-916E-860B3717E748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107" creationId="{7B94D001-B701-253D-81D2-0A932FFC085D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108" creationId="{7C62CBDF-7837-DA71-D274-3BBDBBD94D23}"/>
            </ac:spMkLst>
          </pc:spChg>
          <pc:spChg chg="mod">
            <ac:chgData name="Chuck Tomasi" userId="79514c44-a18e-4aaa-84b1-18f74099d6b1" providerId="ADAL" clId="{357681BD-BD14-7246-BC80-A1D0ABA36796}" dt="2023-11-07T12:44:49.149" v="583"/>
            <ac:spMkLst>
              <pc:docMk/>
              <pc:sldMasterMk cId="2317532505" sldId="2147483672"/>
              <pc:sldLayoutMk cId="3561885276" sldId="2147483690"/>
              <ac:spMk id="109" creationId="{766B4218-F915-2F1C-BB4B-61B05E1FBAD9}"/>
            </ac:spMkLst>
          </pc:spChg>
          <pc:spChg chg="add mod">
            <ac:chgData name="Chuck Tomasi" userId="79514c44-a18e-4aaa-84b1-18f74099d6b1" providerId="ADAL" clId="{357681BD-BD14-7246-BC80-A1D0ABA36796}" dt="2023-11-07T12:56:34.124" v="698"/>
            <ac:spMkLst>
              <pc:docMk/>
              <pc:sldMasterMk cId="2317532505" sldId="2147483672"/>
              <pc:sldLayoutMk cId="3561885276" sldId="2147483690"/>
              <ac:spMk id="110" creationId="{D3C582E6-0487-1E7F-E18E-E0091BF83F37}"/>
            </ac:spMkLst>
          </pc:spChg>
          <pc:spChg chg="add mod">
            <ac:chgData name="Chuck Tomasi" userId="79514c44-a18e-4aaa-84b1-18f74099d6b1" providerId="ADAL" clId="{357681BD-BD14-7246-BC80-A1D0ABA36796}" dt="2023-11-07T12:56:34.124" v="698"/>
            <ac:spMkLst>
              <pc:docMk/>
              <pc:sldMasterMk cId="2317532505" sldId="2147483672"/>
              <pc:sldLayoutMk cId="3561885276" sldId="2147483690"/>
              <ac:spMk id="111" creationId="{5C714147-585E-CC71-E7B5-96A657EB8944}"/>
            </ac:spMkLst>
          </pc:spChg>
          <pc:spChg chg="add mod">
            <ac:chgData name="Chuck Tomasi" userId="79514c44-a18e-4aaa-84b1-18f74099d6b1" providerId="ADAL" clId="{357681BD-BD14-7246-BC80-A1D0ABA36796}" dt="2023-11-07T12:56:34.124" v="698"/>
            <ac:spMkLst>
              <pc:docMk/>
              <pc:sldMasterMk cId="2317532505" sldId="2147483672"/>
              <pc:sldLayoutMk cId="3561885276" sldId="2147483690"/>
              <ac:spMk id="116" creationId="{C2CDF505-5B1E-5B00-276E-394653DDB5C0}"/>
            </ac:spMkLst>
          </pc:spChg>
          <pc:grpChg chg="del">
            <ac:chgData name="Chuck Tomasi" userId="79514c44-a18e-4aaa-84b1-18f74099d6b1" providerId="ADAL" clId="{357681BD-BD14-7246-BC80-A1D0ABA36796}" dt="2023-11-07T12:44:48.825" v="582" actId="478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add mod">
            <ac:chgData name="Chuck Tomasi" userId="79514c44-a18e-4aaa-84b1-18f74099d6b1" providerId="ADAL" clId="{357681BD-BD14-7246-BC80-A1D0ABA36796}" dt="2023-11-07T12:44:49.149" v="583"/>
            <ac:grpSpMkLst>
              <pc:docMk/>
              <pc:sldMasterMk cId="2317532505" sldId="2147483672"/>
              <pc:sldLayoutMk cId="3561885276" sldId="2147483690"/>
              <ac:grpSpMk id="31" creationId="{5F128126-EB49-2B80-7F06-250E291A21B6}"/>
            </ac:grpSpMkLst>
          </pc:grpChg>
          <pc:graphicFrameChg chg="add mod">
            <ac:chgData name="Chuck Tomasi" userId="79514c44-a18e-4aaa-84b1-18f74099d6b1" providerId="ADAL" clId="{357681BD-BD14-7246-BC80-A1D0ABA36796}" dt="2023-11-07T12:56:34.124" v="698"/>
            <ac:graphicFrameMkLst>
              <pc:docMk/>
              <pc:sldMasterMk cId="2317532505" sldId="2147483672"/>
              <pc:sldLayoutMk cId="3561885276" sldId="2147483690"/>
              <ac:graphicFrameMk id="112" creationId="{D4675B62-EB75-1948-C134-F59D0CF47CD2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12:56:33.307" v="697" actId="478"/>
            <ac:graphicFrameMkLst>
              <pc:docMk/>
              <pc:sldMasterMk cId="2317532505" sldId="2147483672"/>
              <pc:sldLayoutMk cId="3561885276" sldId="2147483690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57681BD-BD14-7246-BC80-A1D0ABA36796}" dt="2023-11-07T12:56:26.493" v="695" actId="207"/>
            <ac:picMkLst>
              <pc:docMk/>
              <pc:sldMasterMk cId="2317532505" sldId="2147483672"/>
              <pc:sldLayoutMk cId="3561885276" sldId="2147483690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6:31.984" v="696" actId="478"/>
            <ac:cxnSpMkLst>
              <pc:docMk/>
              <pc:sldMasterMk cId="2317532505" sldId="2147483672"/>
              <pc:sldLayoutMk cId="3561885276" sldId="2147483690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6:31.984" v="696" actId="478"/>
            <ac:cxnSpMkLst>
              <pc:docMk/>
              <pc:sldMasterMk cId="2317532505" sldId="2147483672"/>
              <pc:sldLayoutMk cId="3561885276" sldId="2147483690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6:31.984" v="696" actId="478"/>
            <ac:cxnSpMkLst>
              <pc:docMk/>
              <pc:sldMasterMk cId="2317532505" sldId="2147483672"/>
              <pc:sldLayoutMk cId="3561885276" sldId="2147483690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6:34.124" v="698"/>
            <ac:cxnSpMkLst>
              <pc:docMk/>
              <pc:sldMasterMk cId="2317532505" sldId="2147483672"/>
              <pc:sldLayoutMk cId="3561885276" sldId="2147483690"/>
              <ac:cxnSpMk id="113" creationId="{1ABDDDAC-55A8-73ED-AED0-A758F7E8AB10}"/>
            </ac:cxnSpMkLst>
          </pc:cxnChg>
          <pc:cxnChg chg="add mod">
            <ac:chgData name="Chuck Tomasi" userId="79514c44-a18e-4aaa-84b1-18f74099d6b1" providerId="ADAL" clId="{357681BD-BD14-7246-BC80-A1D0ABA36796}" dt="2023-11-07T12:56:34.124" v="698"/>
            <ac:cxnSpMkLst>
              <pc:docMk/>
              <pc:sldMasterMk cId="2317532505" sldId="2147483672"/>
              <pc:sldLayoutMk cId="3561885276" sldId="2147483690"/>
              <ac:cxnSpMk id="114" creationId="{FC120C4A-E86E-9457-76A8-A284250CFE65}"/>
            </ac:cxnSpMkLst>
          </pc:cxnChg>
          <pc:cxnChg chg="add mod">
            <ac:chgData name="Chuck Tomasi" userId="79514c44-a18e-4aaa-84b1-18f74099d6b1" providerId="ADAL" clId="{357681BD-BD14-7246-BC80-A1D0ABA36796}" dt="2023-11-07T12:56:34.124" v="698"/>
            <ac:cxnSpMkLst>
              <pc:docMk/>
              <pc:sldMasterMk cId="2317532505" sldId="2147483672"/>
              <pc:sldLayoutMk cId="3561885276" sldId="2147483690"/>
              <ac:cxnSpMk id="115" creationId="{6D309538-96BD-2731-CB74-4CC302D3D691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6:55.359" v="702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357681BD-BD14-7246-BC80-A1D0ABA36796}" dt="2023-11-07T12:56:51.356" v="700" actId="478"/>
            <ac:spMkLst>
              <pc:docMk/>
              <pc:sldMasterMk cId="2317532505" sldId="2147483672"/>
              <pc:sldLayoutMk cId="2765756988" sldId="2147483691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6:51.356" v="700" actId="478"/>
            <ac:spMkLst>
              <pc:docMk/>
              <pc:sldMasterMk cId="2317532505" sldId="2147483672"/>
              <pc:sldLayoutMk cId="2765756988" sldId="2147483691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14.129" v="133" actId="207"/>
            <ac:spMkLst>
              <pc:docMk/>
              <pc:sldMasterMk cId="2317532505" sldId="2147483672"/>
              <pc:sldLayoutMk cId="2765756988" sldId="2147483691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5:10.981" v="587" actId="478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1:33.064" v="648" actId="207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mod">
            <ac:chgData name="Chuck Tomasi" userId="79514c44-a18e-4aaa-84b1-18f74099d6b1" providerId="ADAL" clId="{357681BD-BD14-7246-BC80-A1D0ABA36796}" dt="2023-11-07T12:51:33.064" v="648" actId="207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mod">
            <ac:chgData name="Chuck Tomasi" userId="79514c44-a18e-4aaa-84b1-18f74099d6b1" providerId="ADAL" clId="{357681BD-BD14-7246-BC80-A1D0ABA36796}" dt="2023-11-07T12:51:33.064" v="648" actId="207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mod">
            <ac:chgData name="Chuck Tomasi" userId="79514c44-a18e-4aaa-84b1-18f74099d6b1" providerId="ADAL" clId="{357681BD-BD14-7246-BC80-A1D0ABA36796}" dt="2023-11-07T12:51:33.064" v="648" actId="207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mod">
            <ac:chgData name="Chuck Tomasi" userId="79514c44-a18e-4aaa-84b1-18f74099d6b1" providerId="ADAL" clId="{357681BD-BD14-7246-BC80-A1D0ABA36796}" dt="2023-11-07T12:51:29.819" v="647" actId="207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1" creationId="{B5159325-D784-99FC-7B25-FE954E6D0CD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2" creationId="{D9D485E6-5939-30F8-3966-C0A454FEF36C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3" creationId="{B0AC95DD-9B5B-B71B-3F3A-2AAEBBD20527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4" creationId="{B085931A-E305-253B-CE65-8FE46F1D2269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5" creationId="{DC5614AC-3B03-041F-57CF-BD852B75EEFE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6" creationId="{24E82224-70FB-0589-9814-A84A9C048C6C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7" creationId="{DC7A3C6D-BC82-4D24-1290-5745AC5C6EA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8" creationId="{CE62EEF5-0BBD-D874-316A-B672CB650843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39" creationId="{36358568-922B-D3A5-F594-ED65EB53FA6E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0" creationId="{AB0BB50B-FE81-A620-0AB1-1A783C15374D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1" creationId="{580B57D4-3406-77C2-404E-0AB02A40AD64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2" creationId="{495D4762-7E3A-5FC4-D738-51866F593196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3" creationId="{FB90B23A-9082-4488-1817-0D048CC3AE65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4" creationId="{BE7D8925-5FA1-F3D8-C7E5-20D55449ED8B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5" creationId="{A29509F4-7660-8593-2168-C8BFB64380F6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6" creationId="{ACFFD5B5-DA88-C2D1-C978-890399BA8651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7" creationId="{EE03043B-10D6-4ED4-B757-2546F4104A1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8" creationId="{6ED7FD90-FA32-39AE-0E5B-1CF9A72A330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49" creationId="{C0212C66-178B-4A3F-E445-8144BB67A721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0" creationId="{84BEC956-F8CD-7E54-1181-884B4FFEBFBC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1" creationId="{2F23E8BC-7908-0C21-C02E-C61F74177665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2" creationId="{E28CBB25-C0F7-96EC-0D47-A40939863EDA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3" creationId="{C838AC3F-C433-AEC5-5BFD-40F9A15B2F02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4" creationId="{E57C7231-B56F-3694-B1BB-E3389A9EBE78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5" creationId="{A44DF688-54A7-F8C9-3921-F35BBB89F438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6" creationId="{09B6DE15-1692-976A-3BA3-8A8B9D1A1ADD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8" creationId="{A578150D-724E-7CF8-2486-EC63336FB63D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59" creationId="{D04F5075-B287-1B7E-31B6-D585A77AD2D0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0" creationId="{3BB3F25F-FF64-9017-8AAC-5ABBA64065DB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2" creationId="{CEAFFF79-A446-7FEB-2B0A-1C75BF9A7B7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3" creationId="{11002B84-0ECE-B674-26B4-D621CA825D10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4" creationId="{F668D2F3-1DBA-646D-28DA-5E4F48D68A0A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5" creationId="{181DB748-DB8D-F965-84CA-99EE11272E2C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6" creationId="{1FE9D102-F3DE-6791-43F7-4EF1F86F3EF7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7" creationId="{F8CF453E-0CD7-8378-5601-C7DDB51BBB43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68" creationId="{848722A2-E8B6-3B35-0A1A-5C0A208E6DE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104" creationId="{CB4A5399-2330-299A-566B-2F629AD34698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105" creationId="{AB445F8E-474D-CF9A-5614-910A201ED8DF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106" creationId="{EA075F6C-0477-0B29-1937-C4BD21F79A87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107" creationId="{749BA88D-465F-F932-35E2-44B744ED4484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108" creationId="{B19AE12A-9D14-F1D0-DE9C-36840F8814BE}"/>
            </ac:spMkLst>
          </pc:spChg>
          <pc:spChg chg="mod">
            <ac:chgData name="Chuck Tomasi" userId="79514c44-a18e-4aaa-84b1-18f74099d6b1" providerId="ADAL" clId="{357681BD-BD14-7246-BC80-A1D0ABA36796}" dt="2023-11-07T12:45:12.855" v="589"/>
            <ac:spMkLst>
              <pc:docMk/>
              <pc:sldMasterMk cId="2317532505" sldId="2147483672"/>
              <pc:sldLayoutMk cId="2765756988" sldId="2147483691"/>
              <ac:spMk id="109" creationId="{9FEED9DB-C5F2-CDEE-B3F3-287C21773B04}"/>
            </ac:spMkLst>
          </pc:spChg>
          <pc:spChg chg="add mod">
            <ac:chgData name="Chuck Tomasi" userId="79514c44-a18e-4aaa-84b1-18f74099d6b1" providerId="ADAL" clId="{357681BD-BD14-7246-BC80-A1D0ABA36796}" dt="2023-11-07T12:56:55.359" v="702"/>
            <ac:spMkLst>
              <pc:docMk/>
              <pc:sldMasterMk cId="2317532505" sldId="2147483672"/>
              <pc:sldLayoutMk cId="2765756988" sldId="2147483691"/>
              <ac:spMk id="110" creationId="{D5A8BC28-F802-CB37-58B7-4BFBAC598050}"/>
            </ac:spMkLst>
          </pc:spChg>
          <pc:spChg chg="add mod">
            <ac:chgData name="Chuck Tomasi" userId="79514c44-a18e-4aaa-84b1-18f74099d6b1" providerId="ADAL" clId="{357681BD-BD14-7246-BC80-A1D0ABA36796}" dt="2023-11-07T12:56:55.359" v="702"/>
            <ac:spMkLst>
              <pc:docMk/>
              <pc:sldMasterMk cId="2317532505" sldId="2147483672"/>
              <pc:sldLayoutMk cId="2765756988" sldId="2147483691"/>
              <ac:spMk id="111" creationId="{9845288B-9F8B-AC1C-41A7-6C2F44827717}"/>
            </ac:spMkLst>
          </pc:spChg>
          <pc:spChg chg="add mod">
            <ac:chgData name="Chuck Tomasi" userId="79514c44-a18e-4aaa-84b1-18f74099d6b1" providerId="ADAL" clId="{357681BD-BD14-7246-BC80-A1D0ABA36796}" dt="2023-11-07T12:56:55.359" v="702"/>
            <ac:spMkLst>
              <pc:docMk/>
              <pc:sldMasterMk cId="2317532505" sldId="2147483672"/>
              <pc:sldLayoutMk cId="2765756988" sldId="2147483691"/>
              <ac:spMk id="116" creationId="{32657296-1A43-1F21-92AF-12CB92ADCDE7}"/>
            </ac:spMkLst>
          </pc:spChg>
          <pc:grpChg chg="del">
            <ac:chgData name="Chuck Tomasi" userId="79514c44-a18e-4aaa-84b1-18f74099d6b1" providerId="ADAL" clId="{357681BD-BD14-7246-BC80-A1D0ABA36796}" dt="2023-11-07T12:45:12.411" v="588" actId="478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mod">
            <ac:chgData name="Chuck Tomasi" userId="79514c44-a18e-4aaa-84b1-18f74099d6b1" providerId="ADAL" clId="{357681BD-BD14-7246-BC80-A1D0ABA36796}" dt="2023-11-07T12:45:12.855" v="589"/>
            <ac:grpSpMkLst>
              <pc:docMk/>
              <pc:sldMasterMk cId="2317532505" sldId="2147483672"/>
              <pc:sldLayoutMk cId="2765756988" sldId="2147483691"/>
              <ac:grpSpMk id="30" creationId="{796B2C9E-4BE6-3535-A782-62DDB2293793}"/>
            </ac:grpSpMkLst>
          </pc:grpChg>
          <pc:graphicFrameChg chg="add mod">
            <ac:chgData name="Chuck Tomasi" userId="79514c44-a18e-4aaa-84b1-18f74099d6b1" providerId="ADAL" clId="{357681BD-BD14-7246-BC80-A1D0ABA36796}" dt="2023-11-07T12:56:55.359" v="702"/>
            <ac:graphicFrameMkLst>
              <pc:docMk/>
              <pc:sldMasterMk cId="2317532505" sldId="2147483672"/>
              <pc:sldLayoutMk cId="2765756988" sldId="2147483691"/>
              <ac:graphicFrameMk id="112" creationId="{B74012B7-6688-C9DE-098C-FEB9D344634C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12:56:54.591" v="701" actId="478"/>
            <ac:graphicFrameMkLst>
              <pc:docMk/>
              <pc:sldMasterMk cId="2317532505" sldId="2147483672"/>
              <pc:sldLayoutMk cId="2765756988" sldId="2147483691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57681BD-BD14-7246-BC80-A1D0ABA36796}" dt="2023-11-07T12:56:44.976" v="699" actId="207"/>
            <ac:picMkLst>
              <pc:docMk/>
              <pc:sldMasterMk cId="2317532505" sldId="2147483672"/>
              <pc:sldLayoutMk cId="2765756988" sldId="2147483691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6:51.356" v="700" actId="478"/>
            <ac:cxnSpMkLst>
              <pc:docMk/>
              <pc:sldMasterMk cId="2317532505" sldId="2147483672"/>
              <pc:sldLayoutMk cId="2765756988" sldId="2147483691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6:51.356" v="700" actId="478"/>
            <ac:cxnSpMkLst>
              <pc:docMk/>
              <pc:sldMasterMk cId="2317532505" sldId="2147483672"/>
              <pc:sldLayoutMk cId="2765756988" sldId="2147483691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6:51.356" v="700" actId="478"/>
            <ac:cxnSpMkLst>
              <pc:docMk/>
              <pc:sldMasterMk cId="2317532505" sldId="2147483672"/>
              <pc:sldLayoutMk cId="2765756988" sldId="2147483691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6:55.359" v="702"/>
            <ac:cxnSpMkLst>
              <pc:docMk/>
              <pc:sldMasterMk cId="2317532505" sldId="2147483672"/>
              <pc:sldLayoutMk cId="2765756988" sldId="2147483691"/>
              <ac:cxnSpMk id="113" creationId="{0EE4C7C9-36F2-4F39-669E-4C44B55D74BD}"/>
            </ac:cxnSpMkLst>
          </pc:cxnChg>
          <pc:cxnChg chg="add mod">
            <ac:chgData name="Chuck Tomasi" userId="79514c44-a18e-4aaa-84b1-18f74099d6b1" providerId="ADAL" clId="{357681BD-BD14-7246-BC80-A1D0ABA36796}" dt="2023-11-07T12:56:55.359" v="702"/>
            <ac:cxnSpMkLst>
              <pc:docMk/>
              <pc:sldMasterMk cId="2317532505" sldId="2147483672"/>
              <pc:sldLayoutMk cId="2765756988" sldId="2147483691"/>
              <ac:cxnSpMk id="114" creationId="{8AABCB29-E30B-4EBC-12A2-5B5084AAD5B2}"/>
            </ac:cxnSpMkLst>
          </pc:cxnChg>
          <pc:cxnChg chg="add mod">
            <ac:chgData name="Chuck Tomasi" userId="79514c44-a18e-4aaa-84b1-18f74099d6b1" providerId="ADAL" clId="{357681BD-BD14-7246-BC80-A1D0ABA36796}" dt="2023-11-07T12:56:55.359" v="702"/>
            <ac:cxnSpMkLst>
              <pc:docMk/>
              <pc:sldMasterMk cId="2317532505" sldId="2147483672"/>
              <pc:sldLayoutMk cId="2765756988" sldId="2147483691"/>
              <ac:cxnSpMk id="115" creationId="{DCEB8FF3-3904-11EC-0B7B-0643F8EC923F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7:21.263" v="706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357681BD-BD14-7246-BC80-A1D0ABA36796}" dt="2023-11-07T12:57:20.872" v="705" actId="478"/>
            <ac:spMkLst>
              <pc:docMk/>
              <pc:sldMasterMk cId="2317532505" sldId="2147483672"/>
              <pc:sldLayoutMk cId="3115124350" sldId="2147483692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7:20.872" v="705" actId="478"/>
            <ac:spMkLst>
              <pc:docMk/>
              <pc:sldMasterMk cId="2317532505" sldId="2147483672"/>
              <pc:sldLayoutMk cId="3115124350" sldId="2147483692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22.254" v="135" actId="207"/>
            <ac:spMkLst>
              <pc:docMk/>
              <pc:sldMasterMk cId="2317532505" sldId="2147483672"/>
              <pc:sldLayoutMk cId="3115124350" sldId="2147483692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5:53.023" v="596" actId="478"/>
            <ac:spMkLst>
              <pc:docMk/>
              <pc:sldMasterMk cId="2317532505" sldId="2147483672"/>
              <pc:sldLayoutMk cId="3115124350" sldId="2147483692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1:50.951" v="652" actId="207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mod">
            <ac:chgData name="Chuck Tomasi" userId="79514c44-a18e-4aaa-84b1-18f74099d6b1" providerId="ADAL" clId="{357681BD-BD14-7246-BC80-A1D0ABA36796}" dt="2023-11-07T12:51:50.951" v="652" actId="207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mod">
            <ac:chgData name="Chuck Tomasi" userId="79514c44-a18e-4aaa-84b1-18f74099d6b1" providerId="ADAL" clId="{357681BD-BD14-7246-BC80-A1D0ABA36796}" dt="2023-11-07T12:51:50.951" v="652" actId="207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mod">
            <ac:chgData name="Chuck Tomasi" userId="79514c44-a18e-4aaa-84b1-18f74099d6b1" providerId="ADAL" clId="{357681BD-BD14-7246-BC80-A1D0ABA36796}" dt="2023-11-07T12:51:50.951" v="652" actId="207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mod">
            <ac:chgData name="Chuck Tomasi" userId="79514c44-a18e-4aaa-84b1-18f74099d6b1" providerId="ADAL" clId="{357681BD-BD14-7246-BC80-A1D0ABA36796}" dt="2023-11-07T12:51:50.951" v="652" actId="207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mod">
            <ac:chgData name="Chuck Tomasi" userId="79514c44-a18e-4aaa-84b1-18f74099d6b1" providerId="ADAL" clId="{357681BD-BD14-7246-BC80-A1D0ABA36796}" dt="2023-11-07T12:51:47.716" v="651" actId="207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mod">
            <ac:chgData name="Chuck Tomasi" userId="79514c44-a18e-4aaa-84b1-18f74099d6b1" providerId="ADAL" clId="{357681BD-BD14-7246-BC80-A1D0ABA36796}" dt="2023-11-07T12:51:47.716" v="651" actId="207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mod">
            <ac:chgData name="Chuck Tomasi" userId="79514c44-a18e-4aaa-84b1-18f74099d6b1" providerId="ADAL" clId="{357681BD-BD14-7246-BC80-A1D0ABA36796}" dt="2023-11-07T12:51:47.716" v="651" actId="207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mod">
            <ac:chgData name="Chuck Tomasi" userId="79514c44-a18e-4aaa-84b1-18f74099d6b1" providerId="ADAL" clId="{357681BD-BD14-7246-BC80-A1D0ABA36796}" dt="2023-11-07T12:51:47.716" v="651" actId="207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mod">
            <ac:chgData name="Chuck Tomasi" userId="79514c44-a18e-4aaa-84b1-18f74099d6b1" providerId="ADAL" clId="{357681BD-BD14-7246-BC80-A1D0ABA36796}" dt="2023-11-07T12:51:47.716" v="651" actId="207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mod">
            <ac:chgData name="Chuck Tomasi" userId="79514c44-a18e-4aaa-84b1-18f74099d6b1" providerId="ADAL" clId="{357681BD-BD14-7246-BC80-A1D0ABA36796}" dt="2023-11-07T12:51:47.716" v="651" actId="207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1" creationId="{6D7092B2-B57C-1FBC-A910-11AF00594E68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2" creationId="{EC26E652-8BE0-28C5-7CA8-88695E057E72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3" creationId="{85173CE7-3BAE-26A7-1824-2A83348AC3EF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4" creationId="{A549117A-3970-C083-1C3A-40AB8B3AE76E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5" creationId="{C99ACA8B-13A1-0ED7-767E-4E79984AFBBA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6" creationId="{76B58B10-6979-EF2B-C76C-ADB21B82D13A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7" creationId="{D0579B3E-C4EB-09A2-82A1-4D14CC01FA33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8" creationId="{9166BF17-DC17-B5A0-CB68-96273167E148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39" creationId="{0D83097A-5458-1657-CA81-CD194FE4FEE0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1" creationId="{3357906A-401D-F71C-832F-DCD8AF548C7D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2" creationId="{1E6AFD9B-80FB-AC48-0CAC-5ABBDD620302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3" creationId="{F5D2BCC6-42EE-2D4D-6340-9FE272B08434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4" creationId="{BDFA2EB3-B062-5955-3D16-0C30AA17A2F3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5" creationId="{89E6C4AF-0A4C-B016-E2B4-D6F9337FA827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6" creationId="{F0AF04F9-7103-0860-07FD-92A5240BDF6F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7" creationId="{176444EC-D2D0-0E51-3372-9E68952AAF3D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8" creationId="{B0227221-7D0A-56E3-6BB0-FE31FA71370B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49" creationId="{80BF0D89-1D75-3F4E-780F-497F460002C3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0" creationId="{CD126AAD-5A0F-04CC-6CA5-20EF44739E2F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1" creationId="{79CE45CB-1AF6-1C0E-00FA-2B4ADBA7A7D8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2" creationId="{107A6446-C1DD-C0EE-1814-44F7BACC695B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3" creationId="{7711F8D3-1BC7-6BC4-046A-4A04F1D5659C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4" creationId="{A697618D-993A-5FFF-C92B-60B3C553785C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5" creationId="{CEE8EE6B-CB5A-CDB4-F5E8-47479C8328BA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6" creationId="{5384768E-1635-4853-F28B-9A1BB7DA71F3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8" creationId="{291AC44E-F010-1437-2001-BF2FCD6B922B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59" creationId="{6771FC1A-AED6-7323-FFCF-DEBE3D56A40F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0" creationId="{1A3F8113-5E12-5883-96E0-CE5D2BA68747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2" creationId="{DFDED34F-73B7-804A-230A-83DE8EFA22D6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3" creationId="{A066AA93-576A-7CD3-081B-988760DBD34B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4" creationId="{BABB4FD7-7C2D-9161-AF3B-A80579C21E9B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5" creationId="{682286E4-A034-3948-A3EB-946974E23D45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6" creationId="{1691E1EF-0F3F-827C-A85A-D6AF2FE6171C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7" creationId="{A13E9AE7-F6A4-55E8-583C-F693482DB9DE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68" creationId="{2FC3CE8B-1F5D-B154-512A-F86B980F8EFB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3" creationId="{41EF3AF9-318D-CC2B-737C-260E0575A6E5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4" creationId="{49B452AE-C58D-CF50-0C44-43D4371F21E5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5" creationId="{3D7A9FEA-1EF9-4AB4-EBBA-FD825BFDF5A2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6" creationId="{2058E2B6-232E-8EFB-C9BA-F698985C6263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7" creationId="{1943CBBE-045C-11E9-9C92-52670FD51851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8" creationId="{1A39D0BD-0285-6F35-57C2-B8FFB5E64EAC}"/>
            </ac:spMkLst>
          </pc:spChg>
          <pc:spChg chg="mod">
            <ac:chgData name="Chuck Tomasi" userId="79514c44-a18e-4aaa-84b1-18f74099d6b1" providerId="ADAL" clId="{357681BD-BD14-7246-BC80-A1D0ABA36796}" dt="2023-11-07T12:45:45.916" v="595"/>
            <ac:spMkLst>
              <pc:docMk/>
              <pc:sldMasterMk cId="2317532505" sldId="2147483672"/>
              <pc:sldLayoutMk cId="3115124350" sldId="2147483692"/>
              <ac:spMk id="109" creationId="{D040481D-F2BB-93D3-6FAC-3C9DE3CB32AB}"/>
            </ac:spMkLst>
          </pc:spChg>
          <pc:spChg chg="add mod">
            <ac:chgData name="Chuck Tomasi" userId="79514c44-a18e-4aaa-84b1-18f74099d6b1" providerId="ADAL" clId="{357681BD-BD14-7246-BC80-A1D0ABA36796}" dt="2023-11-07T12:57:21.263" v="706"/>
            <ac:spMkLst>
              <pc:docMk/>
              <pc:sldMasterMk cId="2317532505" sldId="2147483672"/>
              <pc:sldLayoutMk cId="3115124350" sldId="2147483692"/>
              <ac:spMk id="110" creationId="{F2656B6D-EAA5-A801-26C0-704B93D723FD}"/>
            </ac:spMkLst>
          </pc:spChg>
          <pc:spChg chg="add mod">
            <ac:chgData name="Chuck Tomasi" userId="79514c44-a18e-4aaa-84b1-18f74099d6b1" providerId="ADAL" clId="{357681BD-BD14-7246-BC80-A1D0ABA36796}" dt="2023-11-07T12:57:21.263" v="706"/>
            <ac:spMkLst>
              <pc:docMk/>
              <pc:sldMasterMk cId="2317532505" sldId="2147483672"/>
              <pc:sldLayoutMk cId="3115124350" sldId="2147483692"/>
              <ac:spMk id="111" creationId="{C1B49EC5-3DF2-3F2D-3668-6A0D2E3BB63F}"/>
            </ac:spMkLst>
          </pc:spChg>
          <pc:spChg chg="add mod">
            <ac:chgData name="Chuck Tomasi" userId="79514c44-a18e-4aaa-84b1-18f74099d6b1" providerId="ADAL" clId="{357681BD-BD14-7246-BC80-A1D0ABA36796}" dt="2023-11-07T12:57:21.263" v="706"/>
            <ac:spMkLst>
              <pc:docMk/>
              <pc:sldMasterMk cId="2317532505" sldId="2147483672"/>
              <pc:sldLayoutMk cId="3115124350" sldId="2147483692"/>
              <ac:spMk id="115" creationId="{402312BD-01FB-66B0-BA3E-044A6F87C3E1}"/>
            </ac:spMkLst>
          </pc:spChg>
          <pc:grpChg chg="del">
            <ac:chgData name="Chuck Tomasi" userId="79514c44-a18e-4aaa-84b1-18f74099d6b1" providerId="ADAL" clId="{357681BD-BD14-7246-BC80-A1D0ABA36796}" dt="2023-11-07T12:45:45.579" v="594" actId="478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add mod">
            <ac:chgData name="Chuck Tomasi" userId="79514c44-a18e-4aaa-84b1-18f74099d6b1" providerId="ADAL" clId="{357681BD-BD14-7246-BC80-A1D0ABA36796}" dt="2023-11-07T12:45:45.916" v="595"/>
            <ac:grpSpMkLst>
              <pc:docMk/>
              <pc:sldMasterMk cId="2317532505" sldId="2147483672"/>
              <pc:sldLayoutMk cId="3115124350" sldId="2147483692"/>
              <ac:grpSpMk id="30" creationId="{B94DF196-386C-DDA9-A931-3717E67770A6}"/>
            </ac:grpSpMkLst>
          </pc:grpChg>
          <pc:picChg chg="mod">
            <ac:chgData name="Chuck Tomasi" userId="79514c44-a18e-4aaa-84b1-18f74099d6b1" providerId="ADAL" clId="{357681BD-BD14-7246-BC80-A1D0ABA36796}" dt="2023-11-07T12:57:16.273" v="704" actId="207"/>
            <ac:picMkLst>
              <pc:docMk/>
              <pc:sldMasterMk cId="2317532505" sldId="2147483672"/>
              <pc:sldLayoutMk cId="3115124350" sldId="2147483692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7:20.872" v="705" actId="478"/>
            <ac:cxnSpMkLst>
              <pc:docMk/>
              <pc:sldMasterMk cId="2317532505" sldId="2147483672"/>
              <pc:sldLayoutMk cId="3115124350" sldId="2147483692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7:20.872" v="705" actId="478"/>
            <ac:cxnSpMkLst>
              <pc:docMk/>
              <pc:sldMasterMk cId="2317532505" sldId="2147483672"/>
              <pc:sldLayoutMk cId="3115124350" sldId="2147483692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7:20.872" v="705" actId="478"/>
            <ac:cxnSpMkLst>
              <pc:docMk/>
              <pc:sldMasterMk cId="2317532505" sldId="2147483672"/>
              <pc:sldLayoutMk cId="3115124350" sldId="2147483692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7:21.263" v="706"/>
            <ac:cxnSpMkLst>
              <pc:docMk/>
              <pc:sldMasterMk cId="2317532505" sldId="2147483672"/>
              <pc:sldLayoutMk cId="3115124350" sldId="2147483692"/>
              <ac:cxnSpMk id="112" creationId="{E261D6F4-3256-B3F8-F833-4DDD9501B248}"/>
            </ac:cxnSpMkLst>
          </pc:cxnChg>
          <pc:cxnChg chg="add mod">
            <ac:chgData name="Chuck Tomasi" userId="79514c44-a18e-4aaa-84b1-18f74099d6b1" providerId="ADAL" clId="{357681BD-BD14-7246-BC80-A1D0ABA36796}" dt="2023-11-07T12:57:21.263" v="706"/>
            <ac:cxnSpMkLst>
              <pc:docMk/>
              <pc:sldMasterMk cId="2317532505" sldId="2147483672"/>
              <pc:sldLayoutMk cId="3115124350" sldId="2147483692"/>
              <ac:cxnSpMk id="113" creationId="{27823C29-16E2-1B1E-8282-D85D956290FC}"/>
            </ac:cxnSpMkLst>
          </pc:cxnChg>
          <pc:cxnChg chg="add mod">
            <ac:chgData name="Chuck Tomasi" userId="79514c44-a18e-4aaa-84b1-18f74099d6b1" providerId="ADAL" clId="{357681BD-BD14-7246-BC80-A1D0ABA36796}" dt="2023-11-07T12:57:21.263" v="706"/>
            <ac:cxnSpMkLst>
              <pc:docMk/>
              <pc:sldMasterMk cId="2317532505" sldId="2147483672"/>
              <pc:sldLayoutMk cId="3115124350" sldId="2147483692"/>
              <ac:cxnSpMk id="114" creationId="{854FDB61-41D6-C9A3-DFBD-B62681EE665E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7:36.484" v="71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357681BD-BD14-7246-BC80-A1D0ABA36796}" dt="2023-11-07T12:57:36.110" v="709" actId="478"/>
            <ac:spMkLst>
              <pc:docMk/>
              <pc:sldMasterMk cId="2317532505" sldId="2147483672"/>
              <pc:sldLayoutMk cId="2576591510" sldId="2147483693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7:36.110" v="709" actId="478"/>
            <ac:spMkLst>
              <pc:docMk/>
              <pc:sldMasterMk cId="2317532505" sldId="2147483672"/>
              <pc:sldLayoutMk cId="2576591510" sldId="2147483693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30.394" v="137" actId="207"/>
            <ac:spMkLst>
              <pc:docMk/>
              <pc:sldMasterMk cId="2317532505" sldId="2147483672"/>
              <pc:sldLayoutMk cId="2576591510" sldId="2147483693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6:20.474" v="601" actId="478"/>
            <ac:spMkLst>
              <pc:docMk/>
              <pc:sldMasterMk cId="2317532505" sldId="2147483672"/>
              <pc:sldLayoutMk cId="2576591510" sldId="2147483693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2:06.549" v="656" actId="207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mod">
            <ac:chgData name="Chuck Tomasi" userId="79514c44-a18e-4aaa-84b1-18f74099d6b1" providerId="ADAL" clId="{357681BD-BD14-7246-BC80-A1D0ABA36796}" dt="2023-11-07T12:52:06.549" v="656" actId="207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mod">
            <ac:chgData name="Chuck Tomasi" userId="79514c44-a18e-4aaa-84b1-18f74099d6b1" providerId="ADAL" clId="{357681BD-BD14-7246-BC80-A1D0ABA36796}" dt="2023-11-07T12:52:06.549" v="656" actId="207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mod">
            <ac:chgData name="Chuck Tomasi" userId="79514c44-a18e-4aaa-84b1-18f74099d6b1" providerId="ADAL" clId="{357681BD-BD14-7246-BC80-A1D0ABA36796}" dt="2023-11-07T12:52:06.549" v="656" actId="207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mod">
            <ac:chgData name="Chuck Tomasi" userId="79514c44-a18e-4aaa-84b1-18f74099d6b1" providerId="ADAL" clId="{357681BD-BD14-7246-BC80-A1D0ABA36796}" dt="2023-11-07T12:52:06.549" v="656" actId="207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mod">
            <ac:chgData name="Chuck Tomasi" userId="79514c44-a18e-4aaa-84b1-18f74099d6b1" providerId="ADAL" clId="{357681BD-BD14-7246-BC80-A1D0ABA36796}" dt="2023-11-07T12:52:06.549" v="656" actId="207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mod">
            <ac:chgData name="Chuck Tomasi" userId="79514c44-a18e-4aaa-84b1-18f74099d6b1" providerId="ADAL" clId="{357681BD-BD14-7246-BC80-A1D0ABA36796}" dt="2023-11-07T12:52:03.878" v="655" actId="207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mod">
            <ac:chgData name="Chuck Tomasi" userId="79514c44-a18e-4aaa-84b1-18f74099d6b1" providerId="ADAL" clId="{357681BD-BD14-7246-BC80-A1D0ABA36796}" dt="2023-11-07T12:52:03.878" v="655" actId="207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mod">
            <ac:chgData name="Chuck Tomasi" userId="79514c44-a18e-4aaa-84b1-18f74099d6b1" providerId="ADAL" clId="{357681BD-BD14-7246-BC80-A1D0ABA36796}" dt="2023-11-07T12:52:03.878" v="655" actId="207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mod">
            <ac:chgData name="Chuck Tomasi" userId="79514c44-a18e-4aaa-84b1-18f74099d6b1" providerId="ADAL" clId="{357681BD-BD14-7246-BC80-A1D0ABA36796}" dt="2023-11-07T12:52:03.878" v="655" actId="207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mod">
            <ac:chgData name="Chuck Tomasi" userId="79514c44-a18e-4aaa-84b1-18f74099d6b1" providerId="ADAL" clId="{357681BD-BD14-7246-BC80-A1D0ABA36796}" dt="2023-11-07T12:52:03.878" v="655" actId="207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3" creationId="{E13126A6-2DC2-61A0-452D-68EBBC892F86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4" creationId="{B826F765-A136-73E3-5FA5-3673CCC862DB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5" creationId="{D9B68EDC-2E98-D07E-30EF-A3EFE8FD842C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6" creationId="{6330B4B6-13D3-CECA-173C-B5EBA058B595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7" creationId="{C0B859E2-8D16-0D70-08C1-A543C3EB17B5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8" creationId="{4C562F8B-1FC4-877C-995A-E2644D081F49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39" creationId="{D5DF1D5C-124E-0567-6623-DE11BF03C16D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0" creationId="{EC3F80BB-61D9-0183-F523-C8657694A6A9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1" creationId="{84D3840C-3EEB-C67E-D0FC-A6891EDE6087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2" creationId="{23B27579-F2DB-35A3-349D-6A26561E3A3A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3" creationId="{69F05A8E-2A0C-622B-3207-D758B34A13E6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4" creationId="{CAF5D2F5-2949-EB86-6D37-A278C46AF51E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5" creationId="{1EED5F91-28FF-F3CC-7C8D-3E097C63324F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6" creationId="{B7FDDBF8-7451-28DD-E54B-7A66C8CA7D29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7" creationId="{36953D35-0097-BF50-5100-E7BD0A45CE9F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8" creationId="{2BDA660E-9651-AFD2-B5D1-AAF1DB81F4E2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49" creationId="{DCEA94B5-20C6-7FD5-08AC-ED92B5ECAA32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0" creationId="{873F8FBE-230B-533E-3EB5-EA93FB16F508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1" creationId="{7BC20909-D436-EEFD-A121-8655B9F168F2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2" creationId="{F9120156-4D14-ADC1-4EF5-1122F0AFF413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3" creationId="{44472440-E4E3-75C4-1315-3158CD81F5E3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4" creationId="{7DF4414D-7216-51CD-B6DD-A66D6714B2D5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5" creationId="{6080D30D-058A-AC5A-5DCE-3A08057FA47A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6" creationId="{78935D96-EEF9-1414-CBB7-59584EEEDF93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8" creationId="{513E73CE-100F-B9FD-F957-F6CF19EF4A0B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59" creationId="{8120F645-B724-9500-DFA9-0AA23D67C53B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0" creationId="{C40F11F3-F7F4-C6CC-34A6-2B0160949DF2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2" creationId="{6E23B699-0477-20A0-FB72-F003A167E372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3" creationId="{A8455B09-7E42-0147-AF42-F019235A7EEB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4" creationId="{B755C6EA-0E36-B3C9-A2A4-3D1A5E82698F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5" creationId="{D6501BD8-258F-B888-435B-9C459E1B3A64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6" creationId="{3737AA5D-4CC4-7632-A64C-B0570DAA8B28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7" creationId="{846B44B9-3568-6849-9077-3E100A28449D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68" creationId="{E76D1D67-D172-1806-3BA9-BF23AF56813D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73" creationId="{397E1B4D-5059-F74B-D701-E09CA63DFFB4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74" creationId="{B7FAB870-282A-47BD-43D5-2AA969540A18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104" creationId="{CA3B786D-0896-1E73-D8AA-DF14A70DE55F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105" creationId="{FD8F0948-D043-95A3-D07F-E2A2E0DEEE18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106" creationId="{5A54AD76-FE74-5EFA-60BB-3D856B96A19B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107" creationId="{042DFCA1-493F-D566-55EB-45EAFA923C56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108" creationId="{221831D4-D830-2E98-62F5-F1CCFBC06113}"/>
            </ac:spMkLst>
          </pc:spChg>
          <pc:spChg chg="mod">
            <ac:chgData name="Chuck Tomasi" userId="79514c44-a18e-4aaa-84b1-18f74099d6b1" providerId="ADAL" clId="{357681BD-BD14-7246-BC80-A1D0ABA36796}" dt="2023-11-07T12:46:20.913" v="602"/>
            <ac:spMkLst>
              <pc:docMk/>
              <pc:sldMasterMk cId="2317532505" sldId="2147483672"/>
              <pc:sldLayoutMk cId="2576591510" sldId="2147483693"/>
              <ac:spMk id="109" creationId="{58594B1A-F02F-E10A-B3EC-E77F8C5F713D}"/>
            </ac:spMkLst>
          </pc:spChg>
          <pc:spChg chg="add mod">
            <ac:chgData name="Chuck Tomasi" userId="79514c44-a18e-4aaa-84b1-18f74099d6b1" providerId="ADAL" clId="{357681BD-BD14-7246-BC80-A1D0ABA36796}" dt="2023-11-07T12:57:36.484" v="710"/>
            <ac:spMkLst>
              <pc:docMk/>
              <pc:sldMasterMk cId="2317532505" sldId="2147483672"/>
              <pc:sldLayoutMk cId="2576591510" sldId="2147483693"/>
              <ac:spMk id="110" creationId="{B0356A4F-B878-37FE-32F1-EFA04647AC18}"/>
            </ac:spMkLst>
          </pc:spChg>
          <pc:spChg chg="add mod">
            <ac:chgData name="Chuck Tomasi" userId="79514c44-a18e-4aaa-84b1-18f74099d6b1" providerId="ADAL" clId="{357681BD-BD14-7246-BC80-A1D0ABA36796}" dt="2023-11-07T12:57:36.484" v="710"/>
            <ac:spMkLst>
              <pc:docMk/>
              <pc:sldMasterMk cId="2317532505" sldId="2147483672"/>
              <pc:sldLayoutMk cId="2576591510" sldId="2147483693"/>
              <ac:spMk id="111" creationId="{F5357B5F-B3C4-D180-2627-07C96BCA871B}"/>
            </ac:spMkLst>
          </pc:spChg>
          <pc:spChg chg="add mod">
            <ac:chgData name="Chuck Tomasi" userId="79514c44-a18e-4aaa-84b1-18f74099d6b1" providerId="ADAL" clId="{357681BD-BD14-7246-BC80-A1D0ABA36796}" dt="2023-11-07T12:57:36.484" v="710"/>
            <ac:spMkLst>
              <pc:docMk/>
              <pc:sldMasterMk cId="2317532505" sldId="2147483672"/>
              <pc:sldLayoutMk cId="2576591510" sldId="2147483693"/>
              <ac:spMk id="115" creationId="{65DE42DC-8C2A-8AB6-BBC4-5EA2C854DFF3}"/>
            </ac:spMkLst>
          </pc:spChg>
          <pc:grpChg chg="del">
            <ac:chgData name="Chuck Tomasi" userId="79514c44-a18e-4aaa-84b1-18f74099d6b1" providerId="ADAL" clId="{357681BD-BD14-7246-BC80-A1D0ABA36796}" dt="2023-11-07T12:46:18.966" v="600" actId="478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grpChg chg="add mod">
            <ac:chgData name="Chuck Tomasi" userId="79514c44-a18e-4aaa-84b1-18f74099d6b1" providerId="ADAL" clId="{357681BD-BD14-7246-BC80-A1D0ABA36796}" dt="2023-11-07T12:46:20.913" v="602"/>
            <ac:grpSpMkLst>
              <pc:docMk/>
              <pc:sldMasterMk cId="2317532505" sldId="2147483672"/>
              <pc:sldLayoutMk cId="2576591510" sldId="2147483693"/>
              <ac:grpSpMk id="32" creationId="{A4DFA117-364C-C32A-7CF8-4759F7E0429B}"/>
            </ac:grpSpMkLst>
          </pc:grpChg>
          <pc:picChg chg="mod">
            <ac:chgData name="Chuck Tomasi" userId="79514c44-a18e-4aaa-84b1-18f74099d6b1" providerId="ADAL" clId="{357681BD-BD14-7246-BC80-A1D0ABA36796}" dt="2023-11-07T12:57:31.635" v="708" actId="207"/>
            <ac:picMkLst>
              <pc:docMk/>
              <pc:sldMasterMk cId="2317532505" sldId="2147483672"/>
              <pc:sldLayoutMk cId="2576591510" sldId="2147483693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7:36.110" v="709" actId="478"/>
            <ac:cxnSpMkLst>
              <pc:docMk/>
              <pc:sldMasterMk cId="2317532505" sldId="2147483672"/>
              <pc:sldLayoutMk cId="2576591510" sldId="2147483693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7:36.110" v="709" actId="478"/>
            <ac:cxnSpMkLst>
              <pc:docMk/>
              <pc:sldMasterMk cId="2317532505" sldId="2147483672"/>
              <pc:sldLayoutMk cId="2576591510" sldId="2147483693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7:36.110" v="709" actId="478"/>
            <ac:cxnSpMkLst>
              <pc:docMk/>
              <pc:sldMasterMk cId="2317532505" sldId="2147483672"/>
              <pc:sldLayoutMk cId="2576591510" sldId="2147483693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7:36.484" v="710"/>
            <ac:cxnSpMkLst>
              <pc:docMk/>
              <pc:sldMasterMk cId="2317532505" sldId="2147483672"/>
              <pc:sldLayoutMk cId="2576591510" sldId="2147483693"/>
              <ac:cxnSpMk id="112" creationId="{D0A7D0A6-95A5-0899-94B2-2A0CD51C9639}"/>
            </ac:cxnSpMkLst>
          </pc:cxnChg>
          <pc:cxnChg chg="add mod">
            <ac:chgData name="Chuck Tomasi" userId="79514c44-a18e-4aaa-84b1-18f74099d6b1" providerId="ADAL" clId="{357681BD-BD14-7246-BC80-A1D0ABA36796}" dt="2023-11-07T12:57:36.484" v="710"/>
            <ac:cxnSpMkLst>
              <pc:docMk/>
              <pc:sldMasterMk cId="2317532505" sldId="2147483672"/>
              <pc:sldLayoutMk cId="2576591510" sldId="2147483693"/>
              <ac:cxnSpMk id="113" creationId="{82A108AE-1713-C68A-31F5-E8E272AB07CB}"/>
            </ac:cxnSpMkLst>
          </pc:cxnChg>
          <pc:cxnChg chg="add mod">
            <ac:chgData name="Chuck Tomasi" userId="79514c44-a18e-4aaa-84b1-18f74099d6b1" providerId="ADAL" clId="{357681BD-BD14-7246-BC80-A1D0ABA36796}" dt="2023-11-07T12:57:36.484" v="710"/>
            <ac:cxnSpMkLst>
              <pc:docMk/>
              <pc:sldMasterMk cId="2317532505" sldId="2147483672"/>
              <pc:sldLayoutMk cId="2576591510" sldId="2147483693"/>
              <ac:cxnSpMk id="114" creationId="{17F62CEC-B023-0789-13AB-00B27546BC45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7:54.286" v="714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357681BD-BD14-7246-BC80-A1D0ABA36796}" dt="2023-11-07T12:57:53.959" v="713" actId="478"/>
            <ac:spMkLst>
              <pc:docMk/>
              <pc:sldMasterMk cId="2317532505" sldId="2147483672"/>
              <pc:sldLayoutMk cId="609928305" sldId="2147483694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7:53.959" v="713" actId="478"/>
            <ac:spMkLst>
              <pc:docMk/>
              <pc:sldMasterMk cId="2317532505" sldId="2147483672"/>
              <pc:sldLayoutMk cId="609928305" sldId="2147483694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39.569" v="139" actId="207"/>
            <ac:spMkLst>
              <pc:docMk/>
              <pc:sldMasterMk cId="2317532505" sldId="2147483672"/>
              <pc:sldLayoutMk cId="609928305" sldId="2147483694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57:53.959" v="713" actId="478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mod">
            <ac:chgData name="Chuck Tomasi" userId="79514c44-a18e-4aaa-84b1-18f74099d6b1" providerId="ADAL" clId="{357681BD-BD14-7246-BC80-A1D0ABA36796}" dt="2023-11-07T12:52:34.707" v="663" actId="207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mod">
            <ac:chgData name="Chuck Tomasi" userId="79514c44-a18e-4aaa-84b1-18f74099d6b1" providerId="ADAL" clId="{357681BD-BD14-7246-BC80-A1D0ABA36796}" dt="2023-11-07T12:52:39.682" v="664" actId="207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mod">
            <ac:chgData name="Chuck Tomasi" userId="79514c44-a18e-4aaa-84b1-18f74099d6b1" providerId="ADAL" clId="{357681BD-BD14-7246-BC80-A1D0ABA36796}" dt="2023-11-07T12:52:39.682" v="664" actId="207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mod">
            <ac:chgData name="Chuck Tomasi" userId="79514c44-a18e-4aaa-84b1-18f74099d6b1" providerId="ADAL" clId="{357681BD-BD14-7246-BC80-A1D0ABA36796}" dt="2023-11-07T12:52:39.682" v="664" actId="207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mod">
            <ac:chgData name="Chuck Tomasi" userId="79514c44-a18e-4aaa-84b1-18f74099d6b1" providerId="ADAL" clId="{357681BD-BD14-7246-BC80-A1D0ABA36796}" dt="2023-11-07T12:52:39.682" v="664" actId="207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1" creationId="{0BC34424-24F8-3080-0841-EFDF80F8CBE5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2" creationId="{A3CC9D2E-1CBA-7E18-1033-6994D70FF8A7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3" creationId="{9A891C68-8830-88C9-F882-43B7705299C4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4" creationId="{8D7E1323-6809-41E2-FE3B-A2C025376093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5" creationId="{904BF804-20CA-5220-4506-FA235105FB5D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6" creationId="{DA429D9A-9557-6E71-4BCA-338642563025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7" creationId="{DD9AF8DF-0A09-1D75-29BE-9FFC1059C5D5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8" creationId="{AC686B14-9764-15A3-747C-89DCCDC28990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39" creationId="{F42964A9-CB96-004A-83E2-8DA0D92E77B0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0" creationId="{6D1EEA73-957C-4718-45DD-B70F7499EE33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1" creationId="{FE5A5A28-9AA6-C072-9658-ED770F2284B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2" creationId="{1822B572-506D-C833-2B69-D162E10E1BB0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3" creationId="{A13598B4-5FDA-3806-5F5D-AB1444A997E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4" creationId="{B7B96EB6-C46A-35E6-F21B-8E915486A86A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5" creationId="{4D906B54-F37E-F7D7-DBED-AB40D3DFEF53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6" creationId="{A62CA990-2FB8-73CC-423F-0723F947860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7" creationId="{9094701A-EC1F-7992-D473-5CE4AEC2A310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8" creationId="{C6363DAF-6B27-E2F9-84CC-29687ED8785E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49" creationId="{8C24323A-08AA-814C-9CB7-23AFA8F2A2B6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0" creationId="{10AED934-55B7-323F-D604-6F4129913860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1" creationId="{66FB396A-BED0-767F-4402-A2B10169509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2" creationId="{5AB5C933-C806-4D17-5E15-3B240408320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3" creationId="{29AC5A2B-E717-D421-3B35-A69652608747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4" creationId="{9A54EA98-B18E-C66A-7C75-22293A5D9ECF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5" creationId="{384768F0-E472-1EA1-CBEE-E58590AF20C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6" creationId="{F9C1A020-311F-4A54-5A95-8CF9FF998F29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8" creationId="{8761BAF1-7C8B-A1C9-DC7C-8EEA31384A8F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59" creationId="{33209C28-A94B-F2D8-E473-F8F00D30C80F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0" creationId="{19F0BC42-2B6D-839C-EE52-6D00B67D6AB7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2" creationId="{1614B780-B236-B2A9-8A1D-A0CC124E9028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3" creationId="{F7FDC1DC-32D9-4FBB-728E-178DE2284416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4" creationId="{1375CD8B-0906-A9DC-F0F7-35131A9B4DFB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5" creationId="{7DF3DCD3-0785-EF52-0544-DFDD70E28F22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6" creationId="{462517DA-242B-AEEA-0EB0-38E36B790E9A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7" creationId="{4AEE6EA7-974B-CFC3-8D4A-8A4701FFD426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68" creationId="{520CBBAB-1BF5-6155-C242-A692A971355D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104" creationId="{58F12D98-4434-90A9-73E1-B079CB602ADE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105" creationId="{626F717E-40C4-1805-4809-00CBBBDFBDFC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106" creationId="{62387F3D-59BA-7A20-DFE1-3E767A2F2CBF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107" creationId="{4724C7D0-B983-0712-367B-C58766B46703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108" creationId="{C4F12240-4C85-EC14-87AB-71B510ED0643}"/>
            </ac:spMkLst>
          </pc:spChg>
          <pc:spChg chg="mod">
            <ac:chgData name="Chuck Tomasi" userId="79514c44-a18e-4aaa-84b1-18f74099d6b1" providerId="ADAL" clId="{357681BD-BD14-7246-BC80-A1D0ABA36796}" dt="2023-11-07T12:46:52.023" v="607"/>
            <ac:spMkLst>
              <pc:docMk/>
              <pc:sldMasterMk cId="2317532505" sldId="2147483672"/>
              <pc:sldLayoutMk cId="609928305" sldId="2147483694"/>
              <ac:spMk id="109" creationId="{7CBED791-3415-82C6-ABB2-7276248DC837}"/>
            </ac:spMkLst>
          </pc:spChg>
          <pc:spChg chg="add mod">
            <ac:chgData name="Chuck Tomasi" userId="79514c44-a18e-4aaa-84b1-18f74099d6b1" providerId="ADAL" clId="{357681BD-BD14-7246-BC80-A1D0ABA36796}" dt="2023-11-07T12:57:54.286" v="714"/>
            <ac:spMkLst>
              <pc:docMk/>
              <pc:sldMasterMk cId="2317532505" sldId="2147483672"/>
              <pc:sldLayoutMk cId="609928305" sldId="2147483694"/>
              <ac:spMk id="110" creationId="{B39368B6-03BE-B898-EC33-F2CAAEAA079C}"/>
            </ac:spMkLst>
          </pc:spChg>
          <pc:spChg chg="add mod">
            <ac:chgData name="Chuck Tomasi" userId="79514c44-a18e-4aaa-84b1-18f74099d6b1" providerId="ADAL" clId="{357681BD-BD14-7246-BC80-A1D0ABA36796}" dt="2023-11-07T12:57:54.286" v="714"/>
            <ac:spMkLst>
              <pc:docMk/>
              <pc:sldMasterMk cId="2317532505" sldId="2147483672"/>
              <pc:sldLayoutMk cId="609928305" sldId="2147483694"/>
              <ac:spMk id="111" creationId="{43280F96-B54A-129E-DAB0-FF0CAF02074D}"/>
            </ac:spMkLst>
          </pc:spChg>
          <pc:spChg chg="add mod">
            <ac:chgData name="Chuck Tomasi" userId="79514c44-a18e-4aaa-84b1-18f74099d6b1" providerId="ADAL" clId="{357681BD-BD14-7246-BC80-A1D0ABA36796}" dt="2023-11-07T12:57:54.286" v="714"/>
            <ac:spMkLst>
              <pc:docMk/>
              <pc:sldMasterMk cId="2317532505" sldId="2147483672"/>
              <pc:sldLayoutMk cId="609928305" sldId="2147483694"/>
              <ac:spMk id="115" creationId="{86805E33-3F5D-B38F-679B-7C0352FAB337}"/>
            </ac:spMkLst>
          </pc:spChg>
          <pc:grpChg chg="del">
            <ac:chgData name="Chuck Tomasi" userId="79514c44-a18e-4aaa-84b1-18f74099d6b1" providerId="ADAL" clId="{357681BD-BD14-7246-BC80-A1D0ABA36796}" dt="2023-11-07T12:46:51.637" v="606" actId="478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add mod">
            <ac:chgData name="Chuck Tomasi" userId="79514c44-a18e-4aaa-84b1-18f74099d6b1" providerId="ADAL" clId="{357681BD-BD14-7246-BC80-A1D0ABA36796}" dt="2023-11-07T12:46:52.023" v="607"/>
            <ac:grpSpMkLst>
              <pc:docMk/>
              <pc:sldMasterMk cId="2317532505" sldId="2147483672"/>
              <pc:sldLayoutMk cId="609928305" sldId="2147483694"/>
              <ac:grpSpMk id="30" creationId="{B93D32A2-3A4A-1A04-A99C-6DE7183879D0}"/>
            </ac:grpSpMkLst>
          </pc:grpChg>
          <pc:picChg chg="mod">
            <ac:chgData name="Chuck Tomasi" userId="79514c44-a18e-4aaa-84b1-18f74099d6b1" providerId="ADAL" clId="{357681BD-BD14-7246-BC80-A1D0ABA36796}" dt="2023-11-07T12:57:48.568" v="712" actId="207"/>
            <ac:picMkLst>
              <pc:docMk/>
              <pc:sldMasterMk cId="2317532505" sldId="2147483672"/>
              <pc:sldLayoutMk cId="609928305" sldId="214748369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7:53.959" v="713" actId="478"/>
            <ac:cxnSpMkLst>
              <pc:docMk/>
              <pc:sldMasterMk cId="2317532505" sldId="2147483672"/>
              <pc:sldLayoutMk cId="609928305" sldId="214748369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7:53.959" v="713" actId="478"/>
            <ac:cxnSpMkLst>
              <pc:docMk/>
              <pc:sldMasterMk cId="2317532505" sldId="2147483672"/>
              <pc:sldLayoutMk cId="609928305" sldId="214748369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7:53.959" v="713" actId="478"/>
            <ac:cxnSpMkLst>
              <pc:docMk/>
              <pc:sldMasterMk cId="2317532505" sldId="2147483672"/>
              <pc:sldLayoutMk cId="609928305" sldId="214748369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7:54.286" v="714"/>
            <ac:cxnSpMkLst>
              <pc:docMk/>
              <pc:sldMasterMk cId="2317532505" sldId="2147483672"/>
              <pc:sldLayoutMk cId="609928305" sldId="2147483694"/>
              <ac:cxnSpMk id="112" creationId="{3DC52F05-EE77-2FAC-B4E0-1BC46A15623A}"/>
            </ac:cxnSpMkLst>
          </pc:cxnChg>
          <pc:cxnChg chg="add mod">
            <ac:chgData name="Chuck Tomasi" userId="79514c44-a18e-4aaa-84b1-18f74099d6b1" providerId="ADAL" clId="{357681BD-BD14-7246-BC80-A1D0ABA36796}" dt="2023-11-07T12:57:54.286" v="714"/>
            <ac:cxnSpMkLst>
              <pc:docMk/>
              <pc:sldMasterMk cId="2317532505" sldId="2147483672"/>
              <pc:sldLayoutMk cId="609928305" sldId="2147483694"/>
              <ac:cxnSpMk id="113" creationId="{E5B71826-1674-8EE8-0C9A-62304D5619F6}"/>
            </ac:cxnSpMkLst>
          </pc:cxnChg>
          <pc:cxnChg chg="add mod">
            <ac:chgData name="Chuck Tomasi" userId="79514c44-a18e-4aaa-84b1-18f74099d6b1" providerId="ADAL" clId="{357681BD-BD14-7246-BC80-A1D0ABA36796}" dt="2023-11-07T12:57:54.286" v="714"/>
            <ac:cxnSpMkLst>
              <pc:docMk/>
              <pc:sldMasterMk cId="2317532505" sldId="2147483672"/>
              <pc:sldLayoutMk cId="609928305" sldId="2147483694"/>
              <ac:cxnSpMk id="114" creationId="{57653F2E-BEF5-0ACC-614C-BC55D2725053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8:13.705" v="718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357681BD-BD14-7246-BC80-A1D0ABA36796}" dt="2023-11-07T12:58:13.021" v="717" actId="478"/>
            <ac:spMkLst>
              <pc:docMk/>
              <pc:sldMasterMk cId="2317532505" sldId="2147483672"/>
              <pc:sldLayoutMk cId="832540068" sldId="2147483695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8:13.021" v="717" actId="478"/>
            <ac:spMkLst>
              <pc:docMk/>
              <pc:sldMasterMk cId="2317532505" sldId="2147483672"/>
              <pc:sldLayoutMk cId="832540068" sldId="2147483695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47.159" v="141" actId="207"/>
            <ac:spMkLst>
              <pc:docMk/>
              <pc:sldMasterMk cId="2317532505" sldId="2147483672"/>
              <pc:sldLayoutMk cId="832540068" sldId="2147483695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58:13.021" v="717" actId="478"/>
            <ac:spMkLst>
              <pc:docMk/>
              <pc:sldMasterMk cId="2317532505" sldId="2147483672"/>
              <pc:sldLayoutMk cId="832540068" sldId="2147483695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mod">
            <ac:chgData name="Chuck Tomasi" userId="79514c44-a18e-4aaa-84b1-18f74099d6b1" providerId="ADAL" clId="{357681BD-BD14-7246-BC80-A1D0ABA36796}" dt="2023-11-07T12:52:55.713" v="668" actId="20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mod">
            <ac:chgData name="Chuck Tomasi" userId="79514c44-a18e-4aaa-84b1-18f74099d6b1" providerId="ADAL" clId="{357681BD-BD14-7246-BC80-A1D0ABA36796}" dt="2023-11-07T12:52:52.635" v="667" actId="20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mod">
            <ac:chgData name="Chuck Tomasi" userId="79514c44-a18e-4aaa-84b1-18f74099d6b1" providerId="ADAL" clId="{357681BD-BD14-7246-BC80-A1D0ABA36796}" dt="2023-11-07T12:52:52.635" v="667" actId="20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mod">
            <ac:chgData name="Chuck Tomasi" userId="79514c44-a18e-4aaa-84b1-18f74099d6b1" providerId="ADAL" clId="{357681BD-BD14-7246-BC80-A1D0ABA36796}" dt="2023-11-07T12:52:52.635" v="667" actId="20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1" creationId="{01E09BF0-AB03-D52A-34B2-46E8AB5BB9D1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2" creationId="{F1466C4F-426F-F7ED-CCD8-FB5568525608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3" creationId="{B36746F8-17A4-E1FE-75BC-EDDF068BC43E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4" creationId="{DF009062-F6F2-56E6-DF81-5ABDF27136DB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5" creationId="{F109863F-4CAB-27D4-B559-F41412444D7E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6" creationId="{1B05EA04-D4E7-F62D-9726-DF27513DD030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7" creationId="{F786C238-EE94-E7D5-8E92-F98FEA4E2A73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8" creationId="{4A40E428-0067-18E1-2624-70EBD008CE2C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39" creationId="{E35642D4-887A-C4BC-AB3A-20F24BD9FBA7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40" creationId="{4DFA4044-A7F4-294E-0C79-4F0C5044AE62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48" creationId="{4C3B42D0-942C-80EC-842C-86FDCD647816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49" creationId="{2DDCF671-17E5-DFD8-C0F4-23B243BCEDA5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0" creationId="{5051B75C-9659-6680-11F8-376B107B1CC6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1" creationId="{D41B1A33-20EA-EB17-F773-A4F674115138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2" creationId="{ACAE9BE8-1432-C121-6DD0-AE078F41D7EF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3" creationId="{E441CF44-880D-F581-0E00-67E2BB9C5890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4" creationId="{2078131C-6DE3-429E-71C8-74FAB2063190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5" creationId="{5A9094C2-6CD7-997C-A1ED-56AC00DF71A1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6" creationId="{5C9FA318-C8DB-4AF4-4967-9DF0A5478DB6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8" creationId="{4B5F4F8A-2A9B-52EA-7802-7F5C75A06279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59" creationId="{AADDB7DA-1B5B-9F3F-69EC-4971638759BE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0" creationId="{E698D9FF-9017-1620-FD22-D43ECB3FC162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2" creationId="{79408256-360A-AA98-C560-8D8B7A0BE5ED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3" creationId="{C40745A7-18EB-6C9F-6C5A-9049235C4272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4" creationId="{01452865-4FF1-DBF2-4394-C4C93CD32310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5" creationId="{429B2B40-B165-F86B-32DE-04D08B9961B6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6" creationId="{D3DB6F96-E67C-8AA6-C478-A9411BEF55A3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7" creationId="{5FED3236-B35F-2449-BE00-FD09FB80C88A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68" creationId="{B4559361-9103-009D-B302-EA8608641C6A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04" creationId="{C527334A-A5B3-1D49-D228-7B877D89B90A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05" creationId="{037C7D8C-2924-E3BB-D98C-A8F5A7158CB2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06" creationId="{AC82F6A5-AD3E-C0C4-97D5-721E08CD7645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07" creationId="{F21DCF0A-7851-544B-4D6D-52717DD5C501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08" creationId="{3AD3F2AF-4F53-26A2-319E-5B28B8B65D45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09" creationId="{A2D1A20D-9D28-DB5D-AADA-42FBDA49D61E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0" creationId="{DFE98C87-52C8-7F6B-CC50-5A30BB815765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1" creationId="{AE35D40F-CBD4-9799-74F6-54910988AA54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2" creationId="{BB6F9AB6-191D-FCBC-DA56-6D842FE06F24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3" creationId="{FF8D1684-613F-2837-ABB3-C12CA7975BB8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4" creationId="{0025DBDE-5938-45B2-395F-3885FCD6A3A4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5" creationId="{75A4D001-CD2D-2301-68EF-95F1F03AACBE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6" creationId="{B36D08C7-AC9B-6C97-709E-EA50AE464A82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7" creationId="{71BFAF06-314D-3BF7-FDA4-2B2754938B58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8" creationId="{FD526F41-B637-3261-C6E8-01F3A7CEFD5C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19" creationId="{9DC2AC67-AF0B-60EE-D538-5852C33CD3C2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20" creationId="{B2B0F25B-B3E7-F13A-32BD-4F9F91B35453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21" creationId="{FA1B231F-E1C8-EB4A-DF0B-25806AF6D8D6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22" creationId="{D556A695-AA9A-EC98-5FB8-F13062297699}"/>
            </ac:spMkLst>
          </pc:spChg>
          <pc:spChg chg="mod">
            <ac:chgData name="Chuck Tomasi" userId="79514c44-a18e-4aaa-84b1-18f74099d6b1" providerId="ADAL" clId="{357681BD-BD14-7246-BC80-A1D0ABA36796}" dt="2023-11-07T12:47:18.175" v="612"/>
            <ac:spMkLst>
              <pc:docMk/>
              <pc:sldMasterMk cId="2317532505" sldId="2147483672"/>
              <pc:sldLayoutMk cId="832540068" sldId="2147483695"/>
              <ac:spMk id="123" creationId="{E1A8E9B0-1EBC-F218-BA95-7B279911ADDD}"/>
            </ac:spMkLst>
          </pc:spChg>
          <pc:spChg chg="add mod">
            <ac:chgData name="Chuck Tomasi" userId="79514c44-a18e-4aaa-84b1-18f74099d6b1" providerId="ADAL" clId="{357681BD-BD14-7246-BC80-A1D0ABA36796}" dt="2023-11-07T12:58:13.705" v="718"/>
            <ac:spMkLst>
              <pc:docMk/>
              <pc:sldMasterMk cId="2317532505" sldId="2147483672"/>
              <pc:sldLayoutMk cId="832540068" sldId="2147483695"/>
              <ac:spMk id="124" creationId="{2EBECCA8-04EA-53E2-CA48-ABD93B450213}"/>
            </ac:spMkLst>
          </pc:spChg>
          <pc:spChg chg="add mod">
            <ac:chgData name="Chuck Tomasi" userId="79514c44-a18e-4aaa-84b1-18f74099d6b1" providerId="ADAL" clId="{357681BD-BD14-7246-BC80-A1D0ABA36796}" dt="2023-11-07T12:58:13.705" v="718"/>
            <ac:spMkLst>
              <pc:docMk/>
              <pc:sldMasterMk cId="2317532505" sldId="2147483672"/>
              <pc:sldLayoutMk cId="832540068" sldId="2147483695"/>
              <ac:spMk id="125" creationId="{173820EA-F941-53B3-BFF7-FA051604FDD2}"/>
            </ac:spMkLst>
          </pc:spChg>
          <pc:spChg chg="add mod">
            <ac:chgData name="Chuck Tomasi" userId="79514c44-a18e-4aaa-84b1-18f74099d6b1" providerId="ADAL" clId="{357681BD-BD14-7246-BC80-A1D0ABA36796}" dt="2023-11-07T12:58:13.705" v="718"/>
            <ac:spMkLst>
              <pc:docMk/>
              <pc:sldMasterMk cId="2317532505" sldId="2147483672"/>
              <pc:sldLayoutMk cId="832540068" sldId="2147483695"/>
              <ac:spMk id="129" creationId="{BF28AA1E-B821-A2E7-2660-BE7ECCA9CC1B}"/>
            </ac:spMkLst>
          </pc:spChg>
          <pc:grpChg chg="del">
            <ac:chgData name="Chuck Tomasi" userId="79514c44-a18e-4aaa-84b1-18f74099d6b1" providerId="ADAL" clId="{357681BD-BD14-7246-BC80-A1D0ABA36796}" dt="2023-11-07T12:47:17.834" v="611" actId="478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add mod">
            <ac:chgData name="Chuck Tomasi" userId="79514c44-a18e-4aaa-84b1-18f74099d6b1" providerId="ADAL" clId="{357681BD-BD14-7246-BC80-A1D0ABA36796}" dt="2023-11-07T12:47:18.175" v="612"/>
            <ac:grpSpMkLst>
              <pc:docMk/>
              <pc:sldMasterMk cId="2317532505" sldId="2147483672"/>
              <pc:sldLayoutMk cId="832540068" sldId="2147483695"/>
              <ac:grpSpMk id="30" creationId="{6B89B407-E05F-C73E-5E3C-C9AC01B1FE38}"/>
            </ac:grpSpMkLst>
          </pc:grpChg>
          <pc:picChg chg="mod">
            <ac:chgData name="Chuck Tomasi" userId="79514c44-a18e-4aaa-84b1-18f74099d6b1" providerId="ADAL" clId="{357681BD-BD14-7246-BC80-A1D0ABA36796}" dt="2023-11-07T12:58:08.007" v="716" actId="207"/>
            <ac:picMkLst>
              <pc:docMk/>
              <pc:sldMasterMk cId="2317532505" sldId="2147483672"/>
              <pc:sldLayoutMk cId="832540068" sldId="2147483695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8:13.021" v="717" actId="478"/>
            <ac:cxnSpMkLst>
              <pc:docMk/>
              <pc:sldMasterMk cId="2317532505" sldId="2147483672"/>
              <pc:sldLayoutMk cId="832540068" sldId="2147483695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8:13.021" v="717" actId="478"/>
            <ac:cxnSpMkLst>
              <pc:docMk/>
              <pc:sldMasterMk cId="2317532505" sldId="2147483672"/>
              <pc:sldLayoutMk cId="832540068" sldId="2147483695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8:13.021" v="717" actId="478"/>
            <ac:cxnSpMkLst>
              <pc:docMk/>
              <pc:sldMasterMk cId="2317532505" sldId="2147483672"/>
              <pc:sldLayoutMk cId="832540068" sldId="2147483695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8:13.705" v="718"/>
            <ac:cxnSpMkLst>
              <pc:docMk/>
              <pc:sldMasterMk cId="2317532505" sldId="2147483672"/>
              <pc:sldLayoutMk cId="832540068" sldId="2147483695"/>
              <ac:cxnSpMk id="126" creationId="{994264A6-3D81-0671-0234-B3BF9EED6462}"/>
            </ac:cxnSpMkLst>
          </pc:cxnChg>
          <pc:cxnChg chg="add mod">
            <ac:chgData name="Chuck Tomasi" userId="79514c44-a18e-4aaa-84b1-18f74099d6b1" providerId="ADAL" clId="{357681BD-BD14-7246-BC80-A1D0ABA36796}" dt="2023-11-07T12:58:13.705" v="718"/>
            <ac:cxnSpMkLst>
              <pc:docMk/>
              <pc:sldMasterMk cId="2317532505" sldId="2147483672"/>
              <pc:sldLayoutMk cId="832540068" sldId="2147483695"/>
              <ac:cxnSpMk id="127" creationId="{BD4F0238-188A-84A3-8B13-2953C04B1660}"/>
            </ac:cxnSpMkLst>
          </pc:cxnChg>
          <pc:cxnChg chg="add mod">
            <ac:chgData name="Chuck Tomasi" userId="79514c44-a18e-4aaa-84b1-18f74099d6b1" providerId="ADAL" clId="{357681BD-BD14-7246-BC80-A1D0ABA36796}" dt="2023-11-07T12:58:13.705" v="718"/>
            <ac:cxnSpMkLst>
              <pc:docMk/>
              <pc:sldMasterMk cId="2317532505" sldId="2147483672"/>
              <pc:sldLayoutMk cId="832540068" sldId="2147483695"/>
              <ac:cxnSpMk id="128" creationId="{03087D61-7629-93D9-261B-E08E3E71CCD9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8:35.685" v="722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357681BD-BD14-7246-BC80-A1D0ABA36796}" dt="2023-11-07T12:58:35.264" v="721" actId="478"/>
            <ac:spMkLst>
              <pc:docMk/>
              <pc:sldMasterMk cId="2317532505" sldId="2147483672"/>
              <pc:sldLayoutMk cId="3996452978" sldId="2147483696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8:35.264" v="721" actId="478"/>
            <ac:spMkLst>
              <pc:docMk/>
              <pc:sldMasterMk cId="2317532505" sldId="2147483672"/>
              <pc:sldLayoutMk cId="3996452978" sldId="2147483696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3:55.914" v="143" actId="207"/>
            <ac:spMkLst>
              <pc:docMk/>
              <pc:sldMasterMk cId="2317532505" sldId="2147483672"/>
              <pc:sldLayoutMk cId="3996452978" sldId="2147483696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7:50.653" v="618" actId="478"/>
            <ac:spMkLst>
              <pc:docMk/>
              <pc:sldMasterMk cId="2317532505" sldId="2147483672"/>
              <pc:sldLayoutMk cId="3996452978" sldId="2147483696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mod">
            <ac:chgData name="Chuck Tomasi" userId="79514c44-a18e-4aaa-84b1-18f74099d6b1" providerId="ADAL" clId="{357681BD-BD14-7246-BC80-A1D0ABA36796}" dt="2023-11-07T12:53:13.122" v="672" actId="207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mod">
            <ac:chgData name="Chuck Tomasi" userId="79514c44-a18e-4aaa-84b1-18f74099d6b1" providerId="ADAL" clId="{357681BD-BD14-7246-BC80-A1D0ABA36796}" dt="2023-11-07T12:53:09.592" v="671" actId="207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mod">
            <ac:chgData name="Chuck Tomasi" userId="79514c44-a18e-4aaa-84b1-18f74099d6b1" providerId="ADAL" clId="{357681BD-BD14-7246-BC80-A1D0ABA36796}" dt="2023-11-07T12:53:09.592" v="671" actId="207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1" creationId="{5F91711F-B207-7707-27EB-E81CE1B184F0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2" creationId="{A8C0CEE9-DF19-A51E-3CD4-7F77F2C38B3A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3" creationId="{1A8D1CA9-AA63-364D-7FAA-2CE41179FD8B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4" creationId="{56628A9C-E50D-712F-4E32-7F7B149D3197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5" creationId="{93CDD700-2CA4-B9F5-140D-A609E639916B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6" creationId="{37B911D6-6D4A-13CA-4D20-DCED285454A1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7" creationId="{57520F2C-8EF7-5004-01CC-94BB68017383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8" creationId="{A0373099-24AC-3076-BE8F-1EED46269FE9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39" creationId="{1A2496B6-C31F-E265-ECCA-16EF19B07CEC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0" creationId="{18E9685A-678D-5B32-A042-A98F4527D8A0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1" creationId="{688A23C6-FF3F-4C15-3503-84D97110C058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2" creationId="{5D5912DF-2CF1-84D7-F43B-C54281132224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3" creationId="{BBE97738-6677-80FC-55DB-64E7DBFAE912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4" creationId="{1011563C-FF72-9714-188A-3B19E2EA16BD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5" creationId="{BFCA7B19-F55A-37AD-235C-F3563ED96912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6" creationId="{DF4CBF7F-6CC0-C2A7-4433-BBF41C87717A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7" creationId="{4AB92437-0BB5-E138-C6A6-B4154823949C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8" creationId="{9D0038F9-091A-1E77-BE1B-38B141D2C3FF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49" creationId="{95A1D332-748B-7F68-2D18-0D813B60C47D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0" creationId="{50729143-1DD7-125A-0F9C-81E17E0F0CAD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1" creationId="{46666B1E-E8B8-1D67-C1E9-7322E5C4604E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2" creationId="{F1AF739A-EB27-409F-71E1-9D33DCDE35EC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3" creationId="{818964F9-6E06-3E8B-958C-D7D9539A12A6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4" creationId="{0AF12F34-115D-9602-28D5-ECF2F3C88927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5" creationId="{C4E4E589-C096-C6F5-9C09-8B920C29CFCC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6" creationId="{15F4E265-6EFE-BADB-B27A-C17541B74FB9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8" creationId="{AD5D0874-B32D-D6FA-478A-3C7A658C4AAB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59" creationId="{5AB4F32B-7E64-234E-9735-CB11AB76435E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0" creationId="{11B68E87-6DD8-B999-FA69-8F3B1A1CC761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2" creationId="{E4F1E0B5-3415-CF97-00F2-AEBCEBA58751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3" creationId="{C6F3EEE1-9758-C2FD-43B9-30E2064DCA57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4" creationId="{B1112011-98D8-9CC8-0896-56EF41ED28D9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5" creationId="{C6C7017F-98A0-4E26-D6E6-64287C2CF841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6" creationId="{1889B095-E8C6-2EDC-806F-35EB8A23038A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7" creationId="{81BFBEF9-DE38-4D43-D6EC-C405ADBF9A3A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68" creationId="{83099833-8199-1CAF-F1D8-7CBEA3364948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104" creationId="{E9710BA6-5EB4-D259-269F-5AEBC89A3C0C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105" creationId="{59D3B1E0-81DE-A66A-2843-85331A3D85FE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106" creationId="{4CCCEBE5-C32A-D508-9CC7-51B1B8116EB3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107" creationId="{E7458865-9781-A258-D76A-585951DAA458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108" creationId="{C2F91B22-61DD-DB77-A06D-7DC6A655221C}"/>
            </ac:spMkLst>
          </pc:spChg>
          <pc:spChg chg="mod">
            <ac:chgData name="Chuck Tomasi" userId="79514c44-a18e-4aaa-84b1-18f74099d6b1" providerId="ADAL" clId="{357681BD-BD14-7246-BC80-A1D0ABA36796}" dt="2023-11-07T12:47:44.043" v="617"/>
            <ac:spMkLst>
              <pc:docMk/>
              <pc:sldMasterMk cId="2317532505" sldId="2147483672"/>
              <pc:sldLayoutMk cId="3996452978" sldId="2147483696"/>
              <ac:spMk id="109" creationId="{8A4FA9E0-93A6-C525-1B74-08BBC6D5FC28}"/>
            </ac:spMkLst>
          </pc:spChg>
          <pc:spChg chg="add mod">
            <ac:chgData name="Chuck Tomasi" userId="79514c44-a18e-4aaa-84b1-18f74099d6b1" providerId="ADAL" clId="{357681BD-BD14-7246-BC80-A1D0ABA36796}" dt="2023-11-07T12:58:35.685" v="722"/>
            <ac:spMkLst>
              <pc:docMk/>
              <pc:sldMasterMk cId="2317532505" sldId="2147483672"/>
              <pc:sldLayoutMk cId="3996452978" sldId="2147483696"/>
              <ac:spMk id="110" creationId="{0F98A364-A8A2-8383-C7A5-BDC4B1A541FF}"/>
            </ac:spMkLst>
          </pc:spChg>
          <pc:spChg chg="add mod">
            <ac:chgData name="Chuck Tomasi" userId="79514c44-a18e-4aaa-84b1-18f74099d6b1" providerId="ADAL" clId="{357681BD-BD14-7246-BC80-A1D0ABA36796}" dt="2023-11-07T12:58:35.685" v="722"/>
            <ac:spMkLst>
              <pc:docMk/>
              <pc:sldMasterMk cId="2317532505" sldId="2147483672"/>
              <pc:sldLayoutMk cId="3996452978" sldId="2147483696"/>
              <ac:spMk id="111" creationId="{46C24E84-CC04-BB5C-8845-EB6BF18BC827}"/>
            </ac:spMkLst>
          </pc:spChg>
          <pc:spChg chg="add mod">
            <ac:chgData name="Chuck Tomasi" userId="79514c44-a18e-4aaa-84b1-18f74099d6b1" providerId="ADAL" clId="{357681BD-BD14-7246-BC80-A1D0ABA36796}" dt="2023-11-07T12:58:35.685" v="722"/>
            <ac:spMkLst>
              <pc:docMk/>
              <pc:sldMasterMk cId="2317532505" sldId="2147483672"/>
              <pc:sldLayoutMk cId="3996452978" sldId="2147483696"/>
              <ac:spMk id="115" creationId="{34ABE764-C862-3508-A102-B011273CDA95}"/>
            </ac:spMkLst>
          </pc:spChg>
          <pc:grpChg chg="del">
            <ac:chgData name="Chuck Tomasi" userId="79514c44-a18e-4aaa-84b1-18f74099d6b1" providerId="ADAL" clId="{357681BD-BD14-7246-BC80-A1D0ABA36796}" dt="2023-11-07T12:47:43.635" v="616" actId="478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add mod">
            <ac:chgData name="Chuck Tomasi" userId="79514c44-a18e-4aaa-84b1-18f74099d6b1" providerId="ADAL" clId="{357681BD-BD14-7246-BC80-A1D0ABA36796}" dt="2023-11-07T12:47:44.043" v="617"/>
            <ac:grpSpMkLst>
              <pc:docMk/>
              <pc:sldMasterMk cId="2317532505" sldId="2147483672"/>
              <pc:sldLayoutMk cId="3996452978" sldId="2147483696"/>
              <ac:grpSpMk id="30" creationId="{CB93D6C3-0DE8-2CFE-6298-372D28B0BADA}"/>
            </ac:grpSpMkLst>
          </pc:grpChg>
          <pc:picChg chg="mod">
            <ac:chgData name="Chuck Tomasi" userId="79514c44-a18e-4aaa-84b1-18f74099d6b1" providerId="ADAL" clId="{357681BD-BD14-7246-BC80-A1D0ABA36796}" dt="2023-11-07T12:58:30.783" v="720" actId="207"/>
            <ac:picMkLst>
              <pc:docMk/>
              <pc:sldMasterMk cId="2317532505" sldId="2147483672"/>
              <pc:sldLayoutMk cId="3996452978" sldId="2147483696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8:35.264" v="721" actId="478"/>
            <ac:cxnSpMkLst>
              <pc:docMk/>
              <pc:sldMasterMk cId="2317532505" sldId="2147483672"/>
              <pc:sldLayoutMk cId="3996452978" sldId="2147483696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8:35.264" v="721" actId="478"/>
            <ac:cxnSpMkLst>
              <pc:docMk/>
              <pc:sldMasterMk cId="2317532505" sldId="2147483672"/>
              <pc:sldLayoutMk cId="3996452978" sldId="2147483696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8:35.264" v="721" actId="478"/>
            <ac:cxnSpMkLst>
              <pc:docMk/>
              <pc:sldMasterMk cId="2317532505" sldId="2147483672"/>
              <pc:sldLayoutMk cId="3996452978" sldId="2147483696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8:35.685" v="722"/>
            <ac:cxnSpMkLst>
              <pc:docMk/>
              <pc:sldMasterMk cId="2317532505" sldId="2147483672"/>
              <pc:sldLayoutMk cId="3996452978" sldId="2147483696"/>
              <ac:cxnSpMk id="112" creationId="{E6BBD481-3DD2-49C1-CBBF-9DC16F537D55}"/>
            </ac:cxnSpMkLst>
          </pc:cxnChg>
          <pc:cxnChg chg="add mod">
            <ac:chgData name="Chuck Tomasi" userId="79514c44-a18e-4aaa-84b1-18f74099d6b1" providerId="ADAL" clId="{357681BD-BD14-7246-BC80-A1D0ABA36796}" dt="2023-11-07T12:58:35.685" v="722"/>
            <ac:cxnSpMkLst>
              <pc:docMk/>
              <pc:sldMasterMk cId="2317532505" sldId="2147483672"/>
              <pc:sldLayoutMk cId="3996452978" sldId="2147483696"/>
              <ac:cxnSpMk id="113" creationId="{4E4899E4-9FA7-F14E-A7AE-5289307D3378}"/>
            </ac:cxnSpMkLst>
          </pc:cxnChg>
          <pc:cxnChg chg="add mod">
            <ac:chgData name="Chuck Tomasi" userId="79514c44-a18e-4aaa-84b1-18f74099d6b1" providerId="ADAL" clId="{357681BD-BD14-7246-BC80-A1D0ABA36796}" dt="2023-11-07T12:58:35.685" v="722"/>
            <ac:cxnSpMkLst>
              <pc:docMk/>
              <pc:sldMasterMk cId="2317532505" sldId="2147483672"/>
              <pc:sldLayoutMk cId="3996452978" sldId="2147483696"/>
              <ac:cxnSpMk id="114" creationId="{AA401AFC-7557-483A-A4D8-C0B26871D733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8:51.717" v="726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357681BD-BD14-7246-BC80-A1D0ABA36796}" dt="2023-11-07T12:58:51.338" v="725" actId="478"/>
            <ac:spMkLst>
              <pc:docMk/>
              <pc:sldMasterMk cId="2317532505" sldId="2147483672"/>
              <pc:sldLayoutMk cId="4272125660" sldId="2147483697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8:51.338" v="725" actId="478"/>
            <ac:spMkLst>
              <pc:docMk/>
              <pc:sldMasterMk cId="2317532505" sldId="2147483672"/>
              <pc:sldLayoutMk cId="4272125660" sldId="2147483697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4:03.330" v="145" actId="207"/>
            <ac:spMkLst>
              <pc:docMk/>
              <pc:sldMasterMk cId="2317532505" sldId="2147483672"/>
              <pc:sldLayoutMk cId="4272125660" sldId="2147483697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48:12.371" v="624" actId="478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8" creationId="{36567972-B94A-4B57-D6DA-5549A57B7250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9" creationId="{C1D889B6-3FCF-2750-9EBF-1959670EE4F5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20" creationId="{80E76E1C-60C5-CD74-E33B-2DC01AD5F630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21" creationId="{89B35912-9D33-F1E0-9A71-32396A8B564B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58" creationId="{5A01CE7A-9E0F-DC51-1950-57295E4E35E9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59" creationId="{45095056-7A88-8688-DEBA-F7E10F0E5B21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60" creationId="{BB8743CD-AD91-7273-71E2-66879A3A594E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62" creationId="{D26067C9-F890-C015-6ECC-6859C20EEFB9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mod">
            <ac:chgData name="Chuck Tomasi" userId="79514c44-a18e-4aaa-84b1-18f74099d6b1" providerId="ADAL" clId="{357681BD-BD14-7246-BC80-A1D0ABA36796}" dt="2023-11-07T12:53:29.214" v="675" actId="207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mod">
            <ac:chgData name="Chuck Tomasi" userId="79514c44-a18e-4aaa-84b1-18f74099d6b1" providerId="ADAL" clId="{357681BD-BD14-7246-BC80-A1D0ABA36796}" dt="2023-11-07T12:53:31.965" v="676" actId="207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76" creationId="{942AC7DA-9378-9672-C0D0-2D364F8B8FCB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77" creationId="{62C1C023-6732-1B60-771F-D3D6065C1FB0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78" creationId="{2BDA0162-6163-DAF6-68E0-E1667FAB1688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79" creationId="{75220187-15D0-F783-77F4-7F60A009717B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0" creationId="{2FA4EC19-360B-7839-8BA3-2786839E52ED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1" creationId="{F061BD04-427E-88A3-F873-153074B3700F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2" creationId="{7FB45E9A-47E7-7D4F-2AD6-6FE813EA9509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3" creationId="{9144C6F2-1D5B-EF34-3E55-DEBAB71D25DF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4" creationId="{73CB9255-39CF-233F-7023-D394084BEE43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5" creationId="{2485A83F-A80F-ED53-3087-9422C7F565B2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6" creationId="{1DA97FFA-E92C-7C9C-16B5-9521BF6E499E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7" creationId="{808EB822-9955-13CD-00B9-85CE035B8F1E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8" creationId="{3C364485-4F46-93C2-4272-18694BB35710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89" creationId="{632EBEEA-F986-1D6F-BB3F-157BCEEE89C0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0" creationId="{17A8E691-1FE0-F8EC-C13F-67E7778A6C22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1" creationId="{A1E89E30-A317-B872-D185-5BA39CCD1DE5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2" creationId="{1A0DF065-E323-C76A-E863-246E80D3D0F3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3" creationId="{F021989D-216B-DCD2-01CB-8729BFA02094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4" creationId="{59A53C4A-743B-787F-88CE-35A7CC06B3E5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5" creationId="{6793923A-DCE7-9662-0646-F575BAB6CB5F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6" creationId="{36E66890-E1E6-627D-3E4D-26E7E2803D3C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7" creationId="{01FD397F-C763-3638-B465-62D8219890BF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8" creationId="{FB059F07-0419-11E9-A43E-19D04841B13D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99" creationId="{84A3F3C7-7FD6-BEB9-A00D-CA9285E00FDF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0" creationId="{01257BE6-686F-558C-133E-1C4CC1A3F72D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1" creationId="{B2F52D41-AA79-195C-26B2-2E18111C5818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2" creationId="{434B003B-864F-3EFB-4C96-6446E4E7D6E5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3" creationId="{363692A4-E45F-75E6-2541-B345A4F149C9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4" creationId="{3A69280B-CADE-42FF-9174-5CBADB982170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5" creationId="{A3F7C412-C5FD-BA4E-2609-F15DC75C7AAD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6" creationId="{05E301DD-DCB1-D85E-D6FA-4E3704E14D66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7" creationId="{1F5CFE14-60FB-71FC-3E2A-03C536F67D63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8" creationId="{897098E1-365C-EA02-7199-1CF61A2A580B}"/>
            </ac:spMkLst>
          </pc:spChg>
          <pc:spChg chg="mod">
            <ac:chgData name="Chuck Tomasi" userId="79514c44-a18e-4aaa-84b1-18f74099d6b1" providerId="ADAL" clId="{357681BD-BD14-7246-BC80-A1D0ABA36796}" dt="2023-11-07T12:48:10.435" v="623"/>
            <ac:spMkLst>
              <pc:docMk/>
              <pc:sldMasterMk cId="2317532505" sldId="2147483672"/>
              <pc:sldLayoutMk cId="4272125660" sldId="2147483697"/>
              <ac:spMk id="109" creationId="{53503EC1-793C-91D0-C1BB-2530C8CA2D85}"/>
            </ac:spMkLst>
          </pc:spChg>
          <pc:spChg chg="add mod">
            <ac:chgData name="Chuck Tomasi" userId="79514c44-a18e-4aaa-84b1-18f74099d6b1" providerId="ADAL" clId="{357681BD-BD14-7246-BC80-A1D0ABA36796}" dt="2023-11-07T12:58:51.717" v="726"/>
            <ac:spMkLst>
              <pc:docMk/>
              <pc:sldMasterMk cId="2317532505" sldId="2147483672"/>
              <pc:sldLayoutMk cId="4272125660" sldId="2147483697"/>
              <ac:spMk id="110" creationId="{3FD846D6-4D39-9948-9B72-D85270C0B894}"/>
            </ac:spMkLst>
          </pc:spChg>
          <pc:spChg chg="add mod">
            <ac:chgData name="Chuck Tomasi" userId="79514c44-a18e-4aaa-84b1-18f74099d6b1" providerId="ADAL" clId="{357681BD-BD14-7246-BC80-A1D0ABA36796}" dt="2023-11-07T12:58:51.717" v="726"/>
            <ac:spMkLst>
              <pc:docMk/>
              <pc:sldMasterMk cId="2317532505" sldId="2147483672"/>
              <pc:sldLayoutMk cId="4272125660" sldId="2147483697"/>
              <ac:spMk id="111" creationId="{36869474-419F-1DCF-C115-231478E0EC5D}"/>
            </ac:spMkLst>
          </pc:spChg>
          <pc:spChg chg="add mod">
            <ac:chgData name="Chuck Tomasi" userId="79514c44-a18e-4aaa-84b1-18f74099d6b1" providerId="ADAL" clId="{357681BD-BD14-7246-BC80-A1D0ABA36796}" dt="2023-11-07T12:58:51.717" v="726"/>
            <ac:spMkLst>
              <pc:docMk/>
              <pc:sldMasterMk cId="2317532505" sldId="2147483672"/>
              <pc:sldLayoutMk cId="4272125660" sldId="2147483697"/>
              <ac:spMk id="115" creationId="{BA51C15E-DCC1-20AA-0C2B-4FEDBEAC280A}"/>
            </ac:spMkLst>
          </pc:spChg>
          <pc:grpChg chg="del">
            <ac:chgData name="Chuck Tomasi" userId="79514c44-a18e-4aaa-84b1-18f74099d6b1" providerId="ADAL" clId="{357681BD-BD14-7246-BC80-A1D0ABA36796}" dt="2023-11-07T12:48:10.070" v="622" actId="478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grpChg chg="add mod">
            <ac:chgData name="Chuck Tomasi" userId="79514c44-a18e-4aaa-84b1-18f74099d6b1" providerId="ADAL" clId="{357681BD-BD14-7246-BC80-A1D0ABA36796}" dt="2023-11-07T12:48:10.435" v="623"/>
            <ac:grpSpMkLst>
              <pc:docMk/>
              <pc:sldMasterMk cId="2317532505" sldId="2147483672"/>
              <pc:sldLayoutMk cId="4272125660" sldId="2147483697"/>
              <ac:grpSpMk id="17" creationId="{B6F9D2A8-4117-181D-7EBB-8BAA7F2D69D2}"/>
            </ac:grpSpMkLst>
          </pc:grpChg>
          <pc:picChg chg="mod">
            <ac:chgData name="Chuck Tomasi" userId="79514c44-a18e-4aaa-84b1-18f74099d6b1" providerId="ADAL" clId="{357681BD-BD14-7246-BC80-A1D0ABA36796}" dt="2023-11-07T12:58:47.411" v="724" actId="207"/>
            <ac:picMkLst>
              <pc:docMk/>
              <pc:sldMasterMk cId="2317532505" sldId="2147483672"/>
              <pc:sldLayoutMk cId="4272125660" sldId="214748369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8:51.338" v="725" actId="478"/>
            <ac:cxnSpMkLst>
              <pc:docMk/>
              <pc:sldMasterMk cId="2317532505" sldId="2147483672"/>
              <pc:sldLayoutMk cId="4272125660" sldId="214748369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8:51.338" v="725" actId="478"/>
            <ac:cxnSpMkLst>
              <pc:docMk/>
              <pc:sldMasterMk cId="2317532505" sldId="2147483672"/>
              <pc:sldLayoutMk cId="4272125660" sldId="214748369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8:51.338" v="725" actId="478"/>
            <ac:cxnSpMkLst>
              <pc:docMk/>
              <pc:sldMasterMk cId="2317532505" sldId="2147483672"/>
              <pc:sldLayoutMk cId="4272125660" sldId="214748369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8:51.717" v="726"/>
            <ac:cxnSpMkLst>
              <pc:docMk/>
              <pc:sldMasterMk cId="2317532505" sldId="2147483672"/>
              <pc:sldLayoutMk cId="4272125660" sldId="2147483697"/>
              <ac:cxnSpMk id="112" creationId="{9108B73F-C72C-B981-A41E-3BAD07FA7BA6}"/>
            </ac:cxnSpMkLst>
          </pc:cxnChg>
          <pc:cxnChg chg="add mod">
            <ac:chgData name="Chuck Tomasi" userId="79514c44-a18e-4aaa-84b1-18f74099d6b1" providerId="ADAL" clId="{357681BD-BD14-7246-BC80-A1D0ABA36796}" dt="2023-11-07T12:58:51.717" v="726"/>
            <ac:cxnSpMkLst>
              <pc:docMk/>
              <pc:sldMasterMk cId="2317532505" sldId="2147483672"/>
              <pc:sldLayoutMk cId="4272125660" sldId="2147483697"/>
              <ac:cxnSpMk id="113" creationId="{90415CF8-F595-F604-53C9-1962855BD2EE}"/>
            </ac:cxnSpMkLst>
          </pc:cxnChg>
          <pc:cxnChg chg="add mod">
            <ac:chgData name="Chuck Tomasi" userId="79514c44-a18e-4aaa-84b1-18f74099d6b1" providerId="ADAL" clId="{357681BD-BD14-7246-BC80-A1D0ABA36796}" dt="2023-11-07T12:58:51.717" v="726"/>
            <ac:cxnSpMkLst>
              <pc:docMk/>
              <pc:sldMasterMk cId="2317532505" sldId="2147483672"/>
              <pc:sldLayoutMk cId="4272125660" sldId="2147483697"/>
              <ac:cxnSpMk id="114" creationId="{298BE316-0EDB-187C-9CCA-7A28191F8902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2:59:09.893" v="73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357681BD-BD14-7246-BC80-A1D0ABA36796}" dt="2023-11-07T12:59:09.412" v="729" actId="478"/>
            <ac:spMkLst>
              <pc:docMk/>
              <pc:sldMasterMk cId="2317532505" sldId="2147483672"/>
              <pc:sldLayoutMk cId="1463208559" sldId="214748369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57681BD-BD14-7246-BC80-A1D0ABA36796}" dt="2023-11-07T12:59:09.412" v="729" actId="478"/>
            <ac:spMkLst>
              <pc:docMk/>
              <pc:sldMasterMk cId="2317532505" sldId="2147483672"/>
              <pc:sldLayoutMk cId="1463208559" sldId="2147483698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57681BD-BD14-7246-BC80-A1D0ABA36796}" dt="2023-11-07T02:04:10.399" v="147" actId="207"/>
            <ac:spMkLst>
              <pc:docMk/>
              <pc:sldMasterMk cId="2317532505" sldId="2147483672"/>
              <pc:sldLayoutMk cId="1463208559" sldId="2147483698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57681BD-BD14-7246-BC80-A1D0ABA36796}" dt="2023-11-07T12:59:09.412" v="729" actId="478"/>
            <ac:spMkLst>
              <pc:docMk/>
              <pc:sldMasterMk cId="2317532505" sldId="2147483672"/>
              <pc:sldLayoutMk cId="1463208559" sldId="2147483698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8" creationId="{DCAC723E-EAAD-E217-8B1F-D8FB3A9A2588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9" creationId="{3FE9F091-27EE-4020-F031-7E2DFA4FAA40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20" creationId="{F4B31D86-B5D7-459A-ED97-C5EC7C9FF29C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21" creationId="{1A054BF4-1A15-9A67-52D7-5BAD15F0D5C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26" creationId="{E56FC5CC-CF9A-5CFE-77D5-4BB1E774A393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58" creationId="{0B14E8DD-B895-6A8C-4C28-3F8F80786B66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59" creationId="{23FF79A0-E5A1-7A82-45B1-4569678739AE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60" creationId="{744AF2C9-2247-44C0-C90C-902A78955F7A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62" creationId="{DEEDA31B-008E-EFA9-1AC1-FAC7AD726605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63" creationId="{A6EF0912-CD7C-3507-E818-B5F929506152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mod">
            <ac:chgData name="Chuck Tomasi" userId="79514c44-a18e-4aaa-84b1-18f74099d6b1" providerId="ADAL" clId="{357681BD-BD14-7246-BC80-A1D0ABA36796}" dt="2023-11-07T12:53:44.014" v="678" actId="207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82" creationId="{DD308B73-95DC-F856-310F-02C6F9D7AD58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85" creationId="{70B36790-9776-FD44-7D10-8CDE912E2754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86" creationId="{D38819B3-DEB1-CC6E-694C-6365E07233FA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87" creationId="{FE9A64F6-C713-F24F-5332-0E3EB5906C5F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88" creationId="{7BEB15A3-969B-94D3-D62D-BA31E8377AF5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89" creationId="{5F3D059E-977A-2767-5B30-FB942628FC93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0" creationId="{32DEF947-0791-E30A-DA64-FDC5F47077A8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1" creationId="{2228214E-7445-DD86-C7C3-561FCEC378E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2" creationId="{EE73A562-8ECA-513A-3CFB-63FC7C1FC0C9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3" creationId="{2B2CEB34-5315-7281-CDF6-B111312CF121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4" creationId="{C3D3794E-E136-507B-F0BE-AC3B0BD0CD5E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5" creationId="{258D4279-649D-C172-AC5A-80F4C28104D1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6" creationId="{0AC1DD52-C2DE-F17F-35BB-4CBF094C8817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7" creationId="{5D78FB4B-9231-0E89-DE09-8BA84C4589C6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8" creationId="{31CFDB8E-12BA-D714-29D0-15E82504AB98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99" creationId="{3237C617-C6C4-E59D-7A45-0849A9DD7F55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0" creationId="{DAA2BBCD-9A5A-5C41-D10A-94C18A12393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1" creationId="{9733DE17-7098-AD93-76B4-403667F431BC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2" creationId="{33013CE4-9E2E-DD78-77C2-D5DB992F9AE8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3" creationId="{24D5B08E-15A3-54B4-199C-6CA01E4EEC84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4" creationId="{9B57E589-0C49-F5AD-44B8-E92F51148E5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5" creationId="{FD474C28-E811-D9D6-7CB8-9E1E8C5E50D9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6" creationId="{1CDE02B7-F2CF-5D9F-4CE2-B416F7C9D2F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8" creationId="{7D39819E-E222-F632-1785-21AC019F62E6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09" creationId="{9ED01D3E-01F4-2655-38E9-A08C4F334841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0" creationId="{0BBE7FBD-89C2-50C3-2A9D-58F37CD8F772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1" creationId="{8EC4DD1B-E357-4F0B-612F-B0FE3C9CE228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2" creationId="{EE6A4F59-0A19-2FDE-8810-3EED1D22A3F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3" creationId="{084675E5-064B-CD7A-7385-8852EC915F7F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4" creationId="{F418F83E-DC23-8AFE-5D7B-67235215890F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5" creationId="{FD0E043C-B36A-01C3-E576-1AE5D91709BE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6" creationId="{D27384D4-3FC2-4740-2EF5-412549478F01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7" creationId="{1667EFB8-FE24-EAA8-FC36-1A63949FA315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8" creationId="{792E0226-DD79-BA39-66C3-C737C3F8373B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19" creationId="{4FE776CF-24AB-2181-6A1D-5529A11A766C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20" creationId="{739AF804-8811-2B29-3E16-924758731976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21" creationId="{B9E950B5-DBE1-18CC-D1A2-A3CE7FC417E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22" creationId="{5F54D066-E3E8-3625-EB59-D8E9B5CFB9CD}"/>
            </ac:spMkLst>
          </pc:spChg>
          <pc:spChg chg="mod">
            <ac:chgData name="Chuck Tomasi" userId="79514c44-a18e-4aaa-84b1-18f74099d6b1" providerId="ADAL" clId="{357681BD-BD14-7246-BC80-A1D0ABA36796}" dt="2023-11-07T12:48:33.294" v="628"/>
            <ac:spMkLst>
              <pc:docMk/>
              <pc:sldMasterMk cId="2317532505" sldId="2147483672"/>
              <pc:sldLayoutMk cId="1463208559" sldId="2147483698"/>
              <ac:spMk id="123" creationId="{1CD2A451-27B9-0298-A021-9B508D20810B}"/>
            </ac:spMkLst>
          </pc:spChg>
          <pc:spChg chg="add mod">
            <ac:chgData name="Chuck Tomasi" userId="79514c44-a18e-4aaa-84b1-18f74099d6b1" providerId="ADAL" clId="{357681BD-BD14-7246-BC80-A1D0ABA36796}" dt="2023-11-07T12:59:09.893" v="730"/>
            <ac:spMkLst>
              <pc:docMk/>
              <pc:sldMasterMk cId="2317532505" sldId="2147483672"/>
              <pc:sldLayoutMk cId="1463208559" sldId="2147483698"/>
              <ac:spMk id="124" creationId="{E990A87A-1FAF-062B-7B6F-7BA5B979BFD5}"/>
            </ac:spMkLst>
          </pc:spChg>
          <pc:spChg chg="add mod">
            <ac:chgData name="Chuck Tomasi" userId="79514c44-a18e-4aaa-84b1-18f74099d6b1" providerId="ADAL" clId="{357681BD-BD14-7246-BC80-A1D0ABA36796}" dt="2023-11-07T12:59:09.893" v="730"/>
            <ac:spMkLst>
              <pc:docMk/>
              <pc:sldMasterMk cId="2317532505" sldId="2147483672"/>
              <pc:sldLayoutMk cId="1463208559" sldId="2147483698"/>
              <ac:spMk id="125" creationId="{70D8F9A0-8CF4-A5D8-3986-4E3876A72F7F}"/>
            </ac:spMkLst>
          </pc:spChg>
          <pc:spChg chg="add mod">
            <ac:chgData name="Chuck Tomasi" userId="79514c44-a18e-4aaa-84b1-18f74099d6b1" providerId="ADAL" clId="{357681BD-BD14-7246-BC80-A1D0ABA36796}" dt="2023-11-07T12:59:09.893" v="730"/>
            <ac:spMkLst>
              <pc:docMk/>
              <pc:sldMasterMk cId="2317532505" sldId="2147483672"/>
              <pc:sldLayoutMk cId="1463208559" sldId="2147483698"/>
              <ac:spMk id="129" creationId="{12F019F7-6301-C1EC-99CD-DC4C39733D6E}"/>
            </ac:spMkLst>
          </pc:spChg>
          <pc:grpChg chg="del">
            <ac:chgData name="Chuck Tomasi" userId="79514c44-a18e-4aaa-84b1-18f74099d6b1" providerId="ADAL" clId="{357681BD-BD14-7246-BC80-A1D0ABA36796}" dt="2023-11-07T12:48:32.893" v="627" actId="478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grpChg chg="add mod">
            <ac:chgData name="Chuck Tomasi" userId="79514c44-a18e-4aaa-84b1-18f74099d6b1" providerId="ADAL" clId="{357681BD-BD14-7246-BC80-A1D0ABA36796}" dt="2023-11-07T12:48:33.294" v="628"/>
            <ac:grpSpMkLst>
              <pc:docMk/>
              <pc:sldMasterMk cId="2317532505" sldId="2147483672"/>
              <pc:sldLayoutMk cId="1463208559" sldId="2147483698"/>
              <ac:grpSpMk id="17" creationId="{CD8DB8EA-7112-1D23-9451-9CC5E4BE4FE0}"/>
            </ac:grpSpMkLst>
          </pc:grpChg>
          <pc:picChg chg="mod">
            <ac:chgData name="Chuck Tomasi" userId="79514c44-a18e-4aaa-84b1-18f74099d6b1" providerId="ADAL" clId="{357681BD-BD14-7246-BC80-A1D0ABA36796}" dt="2023-11-07T12:59:02.399" v="728" actId="207"/>
            <ac:picMkLst>
              <pc:docMk/>
              <pc:sldMasterMk cId="2317532505" sldId="2147483672"/>
              <pc:sldLayoutMk cId="1463208559" sldId="2147483698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57681BD-BD14-7246-BC80-A1D0ABA36796}" dt="2023-11-07T12:59:09.412" v="729" actId="478"/>
            <ac:cxnSpMkLst>
              <pc:docMk/>
              <pc:sldMasterMk cId="2317532505" sldId="2147483672"/>
              <pc:sldLayoutMk cId="1463208559" sldId="214748369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57681BD-BD14-7246-BC80-A1D0ABA36796}" dt="2023-11-07T12:59:09.412" v="729" actId="478"/>
            <ac:cxnSpMkLst>
              <pc:docMk/>
              <pc:sldMasterMk cId="2317532505" sldId="2147483672"/>
              <pc:sldLayoutMk cId="1463208559" sldId="214748369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57681BD-BD14-7246-BC80-A1D0ABA36796}" dt="2023-11-07T12:59:09.412" v="729" actId="478"/>
            <ac:cxnSpMkLst>
              <pc:docMk/>
              <pc:sldMasterMk cId="2317532505" sldId="2147483672"/>
              <pc:sldLayoutMk cId="1463208559" sldId="214748369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57681BD-BD14-7246-BC80-A1D0ABA36796}" dt="2023-11-07T12:59:09.893" v="730"/>
            <ac:cxnSpMkLst>
              <pc:docMk/>
              <pc:sldMasterMk cId="2317532505" sldId="2147483672"/>
              <pc:sldLayoutMk cId="1463208559" sldId="2147483698"/>
              <ac:cxnSpMk id="126" creationId="{25B4DA92-5AB8-50DC-7500-F1F2C87EDB44}"/>
            </ac:cxnSpMkLst>
          </pc:cxnChg>
          <pc:cxnChg chg="add mod">
            <ac:chgData name="Chuck Tomasi" userId="79514c44-a18e-4aaa-84b1-18f74099d6b1" providerId="ADAL" clId="{357681BD-BD14-7246-BC80-A1D0ABA36796}" dt="2023-11-07T12:59:09.893" v="730"/>
            <ac:cxnSpMkLst>
              <pc:docMk/>
              <pc:sldMasterMk cId="2317532505" sldId="2147483672"/>
              <pc:sldLayoutMk cId="1463208559" sldId="2147483698"/>
              <ac:cxnSpMk id="127" creationId="{2097C0FE-5470-B38D-E579-AFAED10EC546}"/>
            </ac:cxnSpMkLst>
          </pc:cxnChg>
          <pc:cxnChg chg="add mod">
            <ac:chgData name="Chuck Tomasi" userId="79514c44-a18e-4aaa-84b1-18f74099d6b1" providerId="ADAL" clId="{357681BD-BD14-7246-BC80-A1D0ABA36796}" dt="2023-11-07T12:59:09.893" v="730"/>
            <ac:cxnSpMkLst>
              <pc:docMk/>
              <pc:sldMasterMk cId="2317532505" sldId="2147483672"/>
              <pc:sldLayoutMk cId="1463208559" sldId="2147483698"/>
              <ac:cxnSpMk id="128" creationId="{0B8C7E0B-3229-1807-557B-5CFE8EDA57C0}"/>
            </ac:cxnSpMkLst>
          </pc:cxnChg>
        </pc:sldLayoutChg>
        <pc:sldLayoutChg chg="addSp delSp modSp mod">
          <pc:chgData name="Chuck Tomasi" userId="79514c44-a18e-4aaa-84b1-18f74099d6b1" providerId="ADAL" clId="{357681BD-BD14-7246-BC80-A1D0ABA36796}" dt="2023-11-07T13:08:55.101" v="761"/>
          <pc:sldLayoutMkLst>
            <pc:docMk/>
            <pc:sldMasterMk cId="2317532505" sldId="2147483672"/>
            <pc:sldLayoutMk cId="370519648" sldId="2147483699"/>
          </pc:sldLayoutMkLst>
          <pc:spChg chg="add mod">
            <ac:chgData name="Chuck Tomasi" userId="79514c44-a18e-4aaa-84b1-18f74099d6b1" providerId="ADAL" clId="{357681BD-BD14-7246-BC80-A1D0ABA36796}" dt="2023-11-07T02:04:40.820" v="149"/>
            <ac:spMkLst>
              <pc:docMk/>
              <pc:sldMasterMk cId="2317532505" sldId="2147483672"/>
              <pc:sldLayoutMk cId="370519648" sldId="2147483699"/>
              <ac:spMk id="2" creationId="{3A97B8D4-358B-43DA-FE02-13A8F1586DD4}"/>
            </ac:spMkLst>
          </pc:spChg>
          <pc:spChg chg="add mod">
            <ac:chgData name="Chuck Tomasi" userId="79514c44-a18e-4aaa-84b1-18f74099d6b1" providerId="ADAL" clId="{357681BD-BD14-7246-BC80-A1D0ABA36796}" dt="2023-11-07T02:04:40.820" v="149"/>
            <ac:spMkLst>
              <pc:docMk/>
              <pc:sldMasterMk cId="2317532505" sldId="2147483672"/>
              <pc:sldLayoutMk cId="370519648" sldId="2147483699"/>
              <ac:spMk id="4" creationId="{4F8CF595-732A-9D34-7B83-A149A3F1EA24}"/>
            </ac:spMkLst>
          </pc:spChg>
          <pc:spChg chg="mod">
            <ac:chgData name="Chuck Tomasi" userId="79514c44-a18e-4aaa-84b1-18f74099d6b1" providerId="ADAL" clId="{357681BD-BD14-7246-BC80-A1D0ABA36796}" dt="2023-11-07T02:02:16.816" v="122" actId="207"/>
            <ac:spMkLst>
              <pc:docMk/>
              <pc:sldMasterMk cId="2317532505" sldId="2147483672"/>
              <pc:sldLayoutMk cId="370519648" sldId="2147483699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357681BD-BD14-7246-BC80-A1D0ABA36796}" dt="2023-11-07T02:04:40.211" v="148" actId="478"/>
            <ac:spMkLst>
              <pc:docMk/>
              <pc:sldMasterMk cId="2317532505" sldId="2147483672"/>
              <pc:sldLayoutMk cId="370519648" sldId="2147483699"/>
              <ac:spMk id="7" creationId="{3A1FF5CD-CBFA-137B-77C1-DD44C676E50B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mod">
            <ac:chgData name="Chuck Tomasi" userId="79514c44-a18e-4aaa-84b1-18f74099d6b1" providerId="ADAL" clId="{357681BD-BD14-7246-BC80-A1D0ABA36796}" dt="2023-11-07T12:49:48.881" v="630" actId="207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del">
            <ac:chgData name="Chuck Tomasi" userId="79514c44-a18e-4aaa-84b1-18f74099d6b1" providerId="ADAL" clId="{357681BD-BD14-7246-BC80-A1D0ABA36796}" dt="2023-11-07T02:04:40.211" v="148" actId="478"/>
            <ac:spMkLst>
              <pc:docMk/>
              <pc:sldMasterMk cId="2317532505" sldId="2147483672"/>
              <pc:sldLayoutMk cId="370519648" sldId="2147483699"/>
              <ac:spMk id="92" creationId="{91E05106-0F16-C84E-F5AB-967103B81BB7}"/>
            </ac:spMkLst>
          </pc:spChg>
          <pc:graphicFrameChg chg="add del mod">
            <ac:chgData name="Chuck Tomasi" userId="79514c44-a18e-4aaa-84b1-18f74099d6b1" providerId="ADAL" clId="{357681BD-BD14-7246-BC80-A1D0ABA36796}" dt="2023-11-07T13:08:54.643" v="760" actId="478"/>
            <ac:graphicFrameMkLst>
              <pc:docMk/>
              <pc:sldMasterMk cId="2317532505" sldId="2147483672"/>
              <pc:sldLayoutMk cId="370519648" sldId="2147483699"/>
              <ac:graphicFrameMk id="3" creationId="{9E6A381E-91DF-5638-850D-CB5E7653D28F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8:55.101" v="761"/>
            <ac:graphicFrameMkLst>
              <pc:docMk/>
              <pc:sldMasterMk cId="2317532505" sldId="2147483672"/>
              <pc:sldLayoutMk cId="370519648" sldId="2147483699"/>
              <ac:graphicFrameMk id="7" creationId="{90A15AF8-ADBC-DEF3-4DB3-FC171B3227AB}"/>
            </ac:graphicFrameMkLst>
          </pc:graphicFrameChg>
          <pc:graphicFrameChg chg="add del mod">
            <ac:chgData name="Chuck Tomasi" userId="79514c44-a18e-4aaa-84b1-18f74099d6b1" providerId="ADAL" clId="{357681BD-BD14-7246-BC80-A1D0ABA36796}" dt="2023-11-07T13:08:54.643" v="760" actId="478"/>
            <ac:graphicFrameMkLst>
              <pc:docMk/>
              <pc:sldMasterMk cId="2317532505" sldId="2147483672"/>
              <pc:sldLayoutMk cId="370519648" sldId="2147483699"/>
              <ac:graphicFrameMk id="8" creationId="{D0009416-BCAB-CC03-ABBF-09F3D9140D7D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8:55.101" v="761"/>
            <ac:graphicFrameMkLst>
              <pc:docMk/>
              <pc:sldMasterMk cId="2317532505" sldId="2147483672"/>
              <pc:sldLayoutMk cId="370519648" sldId="2147483699"/>
              <ac:graphicFrameMk id="9" creationId="{BA61A712-2556-6DA4-FBCD-312FB962EE5F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02:04:40.211" v="148" actId="478"/>
            <ac:graphicFrameMkLst>
              <pc:docMk/>
              <pc:sldMasterMk cId="2317532505" sldId="2147483672"/>
              <pc:sldLayoutMk cId="370519648" sldId="2147483699"/>
              <ac:graphicFrameMk id="79" creationId="{428858DE-05BF-6B0E-74F3-240CAF86F573}"/>
            </ac:graphicFrameMkLst>
          </pc:graphicFrameChg>
          <pc:graphicFrameChg chg="del">
            <ac:chgData name="Chuck Tomasi" userId="79514c44-a18e-4aaa-84b1-18f74099d6b1" providerId="ADAL" clId="{357681BD-BD14-7246-BC80-A1D0ABA36796}" dt="2023-11-07T02:04:40.211" v="148" actId="478"/>
            <ac:graphicFrameMkLst>
              <pc:docMk/>
              <pc:sldMasterMk cId="2317532505" sldId="2147483672"/>
              <pc:sldLayoutMk cId="370519648" sldId="2147483699"/>
              <ac:graphicFrameMk id="93" creationId="{6FD185E8-78BC-9629-71DC-F95212B6009D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15.697" v="684" actId="207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2:59:55.444" v="736"/>
          <pc:sldLayoutMkLst>
            <pc:docMk/>
            <pc:sldMasterMk cId="2317532505" sldId="2147483672"/>
            <pc:sldLayoutMk cId="3668464721" sldId="2147483701"/>
          </pc:sldLayoutMkLst>
          <pc:spChg chg="mod">
            <ac:chgData name="Chuck Tomasi" userId="79514c44-a18e-4aaa-84b1-18f74099d6b1" providerId="ADAL" clId="{357681BD-BD14-7246-BC80-A1D0ABA36796}" dt="2023-11-07T02:02:30.487" v="124" actId="207"/>
            <ac:spMkLst>
              <pc:docMk/>
              <pc:sldMasterMk cId="2317532505" sldId="2147483672"/>
              <pc:sldLayoutMk cId="3668464721" sldId="2147483701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357681BD-BD14-7246-BC80-A1D0ABA36796}" dt="2023-11-07T12:59:55.054" v="735" actId="478"/>
            <ac:spMkLst>
              <pc:docMk/>
              <pc:sldMasterMk cId="2317532505" sldId="2147483672"/>
              <pc:sldLayoutMk cId="3668464721" sldId="214748370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0" creationId="{BAC8837D-9A90-2A5B-718B-107D86D0ED3D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1" creationId="{C4531D0A-8DB2-99B4-D766-F0D5365EE758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2" creationId="{89EECBA5-3DD7-E049-A1CB-9A311014D9BF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3" creationId="{95F4DD47-B504-C8B3-4B9C-8CB457F331BA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4" creationId="{A4B5AB52-45FC-A775-666D-5DDD57A3B3BA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5" creationId="{590367E0-F79F-0F96-E78A-FC7B1D074DC8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6" creationId="{40BB3D4A-02E9-8C47-5729-98810106FC6E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7" creationId="{3961D8D2-3D03-CE87-0A9A-52D13E96FE4D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8" creationId="{4DA372C4-67C9-4B04-A702-2905C797F109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59" creationId="{32E61E9F-E6CD-059B-D479-CFCC4426F1F0}"/>
            </ac:spMkLst>
          </pc:spChg>
          <pc:spChg chg="mod">
            <ac:chgData name="Chuck Tomasi" userId="79514c44-a18e-4aaa-84b1-18f74099d6b1" providerId="ADAL" clId="{357681BD-BD14-7246-BC80-A1D0ABA36796}" dt="2023-11-07T12:50:08.188" v="631" actId="207"/>
            <ac:spMkLst>
              <pc:docMk/>
              <pc:sldMasterMk cId="2317532505" sldId="2147483672"/>
              <pc:sldLayoutMk cId="3668464721" sldId="2147483701"/>
              <ac:spMk id="61" creationId="{6F169180-9689-E3C8-CC33-AF3B9501F08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64" creationId="{1CE3D3B6-979C-EFA7-04BC-63205E58E64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65" creationId="{AE1A5725-AACF-C260-AAEA-4BCEBB22CF9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66" creationId="{F08BFA51-BCC2-9C39-6199-40EEACBED77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67" creationId="{956C2794-7644-B5A7-6C09-3C3F6F33B0B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68" creationId="{AE6BBB4A-0B3C-4C60-8182-F849EE8566EE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69" creationId="{E7AEF8C6-914E-38F7-8413-223A3964FF3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0" creationId="{D00574BE-8DEF-B51A-475A-52D5E26DBBF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1" creationId="{7C483911-A517-4525-EE93-10ABE0C5450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2" creationId="{C68A27F4-81DF-C314-52E7-EB4FD01F741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3" creationId="{745C9CA6-2C4B-B3D2-121A-61DD92D016D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4" creationId="{77A41B31-45D9-812C-B5F1-53605B7E9DC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5" creationId="{272E880B-FFEF-8EB6-C435-57DF8CFF533F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6" creationId="{F32411D4-260C-F692-574E-66207679448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7" creationId="{BC3DFBF8-261C-FCE4-866D-2CA90D87436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8" creationId="{01020B8E-084B-2507-C2B3-AB08832BC3EF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79" creationId="{8C311C3B-6442-9ED2-F2A7-4D0D8E648FF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0" creationId="{DA2D99B1-1A20-22B9-D5E9-0A88CA769EC8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1" creationId="{57B214CA-D7A3-E866-EE8C-328D95AAA7C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2" creationId="{5274131D-735B-EBE0-2943-8377DFCA719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3" creationId="{BC4706DF-F4DB-8271-F5B1-9B2BB12AF16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4" creationId="{784D79C0-7888-B645-4E5B-75F640A0C3F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5" creationId="{14DC3A54-669B-C0C5-FF7B-D9DBBAD68AF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6" creationId="{18CC9730-5C64-49A3-839B-80168D615FD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7" creationId="{20DA640E-C1D8-439A-0E11-AA6AECDB3C6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8" creationId="{AD51A547-66BF-765E-741D-78BA5B51D06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89" creationId="{C26E3C5A-D9CD-4717-9D78-A1E99BF45EA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0" creationId="{C9EA4C2A-3E6A-9422-E5A7-560A1186528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1" creationId="{93C66C8B-9351-29DD-3BF0-2E338A27ED8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2" creationId="{9E608730-72B0-006D-5E45-3B91B3555D28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3" creationId="{05346BD7-0E3D-7F13-C214-460B5A38F99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4" creationId="{01A4BF34-2393-E279-3A87-D03F1A71CB2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5" creationId="{871A0F58-EF3F-7354-B244-D74D2DA98CD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6" creationId="{BE19A156-50C6-7030-D924-33EBA3A179B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7" creationId="{506E213E-439A-564A-17CC-C325564F04A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8" creationId="{D2986BB5-4045-1F72-B2AE-5A4299F88C6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99" creationId="{CA50EE85-96D0-F897-A328-E9574261E8F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0" creationId="{B0C4236F-0636-D9E3-C357-6AC0A5E9176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1" creationId="{053C4666-1203-4833-36CD-2466F239A65D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2" creationId="{0C79A2FD-5B52-311D-FE2A-96CFAC77110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3" creationId="{5FB353C2-070C-F90D-2E49-BDC13F789C5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4" creationId="{76B6E13B-8F5C-4687-A25E-CA7BD61BE14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5" creationId="{C4990870-92DB-2098-E4BF-A17B1213D23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7" creationId="{8E958D98-98B5-F401-15A0-A703DDEFC0C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8" creationId="{142274F5-6DA7-3EB0-E321-332C44AB3AE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09" creationId="{A3A44EEC-9B50-8D32-B04E-8533B538DF1E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0" creationId="{B7D2C039-F4B0-7B28-A110-EAC7C624ECA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1" creationId="{21311B2D-299F-5127-E159-71A310E3A89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2" creationId="{6B4068E8-84AC-C8DD-0009-F6E9F4D4517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3" creationId="{53DE82B4-507A-4D12-85DB-16860EC4F97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4" creationId="{3AD65010-849E-5221-D406-D5A7BE6ED4E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5" creationId="{AB57557F-B1EF-CCFE-9843-72592605D75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6" creationId="{176832F1-03B9-1E42-1566-414AB3BF3F3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7" creationId="{1A658968-D372-6235-B17A-1B1BD84E85D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8" creationId="{2777A1F5-5EEA-6E05-8AD1-F58AC5C8B352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19" creationId="{304C4B59-E7C7-9C8E-0BB8-6F45F625F0E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0" creationId="{9B76AF92-010C-D14A-B406-280DC7217CB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1" creationId="{C83913E3-39E5-9FAA-1966-31DC36B21530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2" creationId="{4E5C3BBF-B3DF-B01E-E974-52CECEC8D9C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3" creationId="{FA0C96DD-47B3-621F-D1C6-E10EDC7FD1C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4" creationId="{5442AB41-2612-2C6B-EC61-EB200F24B88F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5" creationId="{F5DF65DA-6452-4DA5-84E3-B117B0605072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6" creationId="{D98C7FDE-2C2F-6846-C117-D256270CA3C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7" creationId="{D550B0F4-436A-2FE9-6342-48B7AFD0257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8" creationId="{67C811B7-2824-6F06-0097-2AAB75A2DD3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29" creationId="{F04A5729-D700-EA45-960B-8C8016A6308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0" creationId="{8799B5F9-AA9B-109E-9CA2-DDFF68C6F67F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1" creationId="{85380425-7CD8-1D3C-3FA4-78F08297F46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2" creationId="{7D6511D1-7FC5-6432-AF76-D607E9AEBDA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3" creationId="{C7E903D5-81EB-7F16-C6AF-6696E8833B6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4" creationId="{2CF70D60-F907-73F2-4CDA-E3274538ACAD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5" creationId="{AE560293-759F-D369-8419-9DF5F79776D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6" creationId="{74B7608A-C4B6-1C44-B217-2658F7A4278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7" creationId="{7E0AE121-A3A4-A6C8-E7EF-5ACF33F49DB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8" creationId="{0D7AD6F8-4D17-EED1-45F6-CD8755D224CE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39" creationId="{D81E2845-42FF-120A-5F51-1ED4A0D1387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0" creationId="{CF98C35B-E4AF-759A-5AE3-E515C54C4C92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1" creationId="{EF4A5740-767C-1FC9-7B2F-D9D93E6C5BC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2" creationId="{0CB1C2D2-10BB-D1DE-FB47-2AD708FBEC1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3" creationId="{09A8D1BA-DAD5-44CE-FC7E-2CECE21E0792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4" creationId="{7FDC4160-CA30-A3E7-0A04-4052307A621D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5" creationId="{FD43BD90-A574-84FC-A730-F2F9A54CEC9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6" creationId="{244CF6ED-F010-B81D-635A-4F9AB9D560F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7" creationId="{644F64C8-D204-1BFB-73E5-9C32B628300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48" creationId="{A6565A6A-A3FD-E71D-E6FC-753639D4D092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0" creationId="{981FBB21-295B-350B-27BB-2A435E37CEE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1" creationId="{91877EEF-1213-8401-4D0B-5C462775A90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2" creationId="{902A9084-2263-A24C-3C6F-7F93458D8128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3" creationId="{A4A866AB-ABDB-1E64-ADAA-03EDABB409B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4" creationId="{A75A821B-27D9-6F80-E016-D4CD918A472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5" creationId="{351E9D26-F4C9-6933-2EDE-D7EF4BB9892F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6" creationId="{3C12FA1E-46EB-FA4F-8875-4DAC4D2423D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7" creationId="{F91AE22B-00BE-4385-D724-799D73C663E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8" creationId="{4D581BAD-0B2E-9979-5623-2D27BE10D69D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59" creationId="{A667806E-8C0C-5ED7-B807-86A81EC745A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0" creationId="{3C135424-F59E-2288-5AB3-11BF809BC6B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1" creationId="{8E379D8B-B95B-042F-FC15-4284E37AAC3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2" creationId="{A858446F-7E08-E973-2D5A-CED58A61E13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3" creationId="{4692E8E5-0CB2-B5BF-1869-09640D7B257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4" creationId="{4FE7FF3B-AC1B-0C40-659B-2026CE96A64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5" creationId="{6AF3CF0B-753A-BF38-8D17-12D5B5750D6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6" creationId="{9B4875F1-55A6-C13B-CD61-364D1DCB929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7" creationId="{BE93FD3C-A7AF-03D9-2278-3BB0029E2E6E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8" creationId="{0BC05179-5E2E-EC61-D47E-56AB6CB3497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69" creationId="{6CA54720-CEEE-2562-9671-79CFF8235EA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0" creationId="{721B44A8-1643-6494-80DE-21B34BB81B9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1" creationId="{01422B40-9AD5-92F6-6BC4-AA6E279AF9E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2" creationId="{37FB3674-718D-3E60-928D-C3112F84D317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3" creationId="{4BE04F94-87A2-FF2B-7466-1BEA195F515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4" creationId="{8EE30639-1DB5-B3F1-92E6-289CE0EABABD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5" creationId="{B968F8FA-5C0A-89F8-87DA-61E61B1CB74B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6" creationId="{DFA5E4FE-E41E-8B2C-D556-74B7C55FE11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7" creationId="{2DCB3060-5FFB-C1BE-CE95-345C2D7AB375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8" creationId="{EF7954D4-61B0-B4E2-11F4-AF645E753A73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79" creationId="{1788D429-94DA-E691-9875-CF5815CEFD58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0" creationId="{B145E3C5-E37D-7E12-8865-8829D3C85D3F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1" creationId="{903619D8-2C97-C992-8375-48F25EE2E118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2" creationId="{CB0BFB84-5A93-2A33-44F1-D018BBF155D1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3" creationId="{6340803F-7F23-7CEA-514F-A0C6B359132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4" creationId="{2DB0FC15-B6E9-00BC-67B0-B5BC26F846A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5" creationId="{F18C1E24-0473-629E-7C39-E036CCF2E62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6" creationId="{B35F76B3-386B-EBD2-8725-85CB646E848A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7" creationId="{89B7173D-7878-DF0C-2A82-A055ACB50F69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8" creationId="{4828E701-EAB9-E626-0D9F-D8F6D53D56AC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89" creationId="{298111C7-C5F6-5017-AC1C-3542B65E9AA4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90" creationId="{86B480C9-A798-85D2-69FE-2984999591F6}"/>
            </ac:spMkLst>
          </pc:spChg>
          <pc:spChg chg="mod">
            <ac:chgData name="Chuck Tomasi" userId="79514c44-a18e-4aaa-84b1-18f74099d6b1" providerId="ADAL" clId="{357681BD-BD14-7246-BC80-A1D0ABA36796}" dt="2023-11-07T12:39:10.699" v="533"/>
            <ac:spMkLst>
              <pc:docMk/>
              <pc:sldMasterMk cId="2317532505" sldId="2147483672"/>
              <pc:sldLayoutMk cId="3668464721" sldId="2147483701"/>
              <ac:spMk id="191" creationId="{2DBF945A-13F2-AC45-A5E6-45219A342421}"/>
            </ac:spMkLst>
          </pc:spChg>
          <pc:spChg chg="add mod">
            <ac:chgData name="Chuck Tomasi" userId="79514c44-a18e-4aaa-84b1-18f74099d6b1" providerId="ADAL" clId="{357681BD-BD14-7246-BC80-A1D0ABA36796}" dt="2023-11-07T12:59:55.444" v="736"/>
            <ac:spMkLst>
              <pc:docMk/>
              <pc:sldMasterMk cId="2317532505" sldId="2147483672"/>
              <pc:sldLayoutMk cId="3668464721" sldId="2147483701"/>
              <ac:spMk id="193" creationId="{4ADAE7AD-2922-E021-3F34-56575F59EA13}"/>
            </ac:spMkLst>
          </pc:spChg>
          <pc:grpChg chg="del">
            <ac:chgData name="Chuck Tomasi" userId="79514c44-a18e-4aaa-84b1-18f74099d6b1" providerId="ADAL" clId="{357681BD-BD14-7246-BC80-A1D0ABA36796}" dt="2023-11-07T12:40:28.214" v="537" actId="478"/>
            <ac:grpSpMkLst>
              <pc:docMk/>
              <pc:sldMasterMk cId="2317532505" sldId="2147483672"/>
              <pc:sldLayoutMk cId="3668464721" sldId="2147483701"/>
              <ac:grpSpMk id="4" creationId="{F5E0CB7C-813D-EB5C-29DF-488292DFD626}"/>
            </ac:grpSpMkLst>
          </pc:grpChg>
          <pc:grpChg chg="add del mod">
            <ac:chgData name="Chuck Tomasi" userId="79514c44-a18e-4aaa-84b1-18f74099d6b1" providerId="ADAL" clId="{357681BD-BD14-7246-BC80-A1D0ABA36796}" dt="2023-11-07T12:40:37.531" v="540" actId="21"/>
            <ac:grpSpMkLst>
              <pc:docMk/>
              <pc:sldMasterMk cId="2317532505" sldId="2147483672"/>
              <pc:sldLayoutMk cId="3668464721" sldId="2147483701"/>
              <ac:grpSpMk id="63" creationId="{FEC95A99-202E-D803-DF42-D4DE34FF8EF8}"/>
            </ac:grpSpMkLst>
          </pc:grpChg>
          <pc:grpChg chg="add del mod">
            <ac:chgData name="Chuck Tomasi" userId="79514c44-a18e-4aaa-84b1-18f74099d6b1" providerId="ADAL" clId="{357681BD-BD14-7246-BC80-A1D0ABA36796}" dt="2023-11-07T12:40:31.894" v="538" actId="21"/>
            <ac:grpSpMkLst>
              <pc:docMk/>
              <pc:sldMasterMk cId="2317532505" sldId="2147483672"/>
              <pc:sldLayoutMk cId="3668464721" sldId="2147483701"/>
              <ac:grpSpMk id="106" creationId="{3297DBDB-4B62-F83E-E919-EAE39A8671B7}"/>
            </ac:grpSpMkLst>
          </pc:grpChg>
          <pc:grpChg chg="add mod">
            <ac:chgData name="Chuck Tomasi" userId="79514c44-a18e-4aaa-84b1-18f74099d6b1" providerId="ADAL" clId="{357681BD-BD14-7246-BC80-A1D0ABA36796}" dt="2023-11-07T12:40:58.658" v="543" actId="1076"/>
            <ac:grpSpMkLst>
              <pc:docMk/>
              <pc:sldMasterMk cId="2317532505" sldId="2147483672"/>
              <pc:sldLayoutMk cId="3668464721" sldId="2147483701"/>
              <ac:grpSpMk id="149" creationId="{F29F50A7-6EB8-BFC4-5EE4-D4AAC2981C37}"/>
            </ac:grpSpMkLst>
          </pc:grpChg>
          <pc:graphicFrameChg chg="del">
            <ac:chgData name="Chuck Tomasi" userId="79514c44-a18e-4aaa-84b1-18f74099d6b1" providerId="ADAL" clId="{357681BD-BD14-7246-BC80-A1D0ABA36796}" dt="2023-11-07T12:59:55.054" v="735" actId="478"/>
            <ac:graphicFrameMkLst>
              <pc:docMk/>
              <pc:sldMasterMk cId="2317532505" sldId="2147483672"/>
              <pc:sldLayoutMk cId="3668464721" sldId="214748370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2:59:55.444" v="736"/>
            <ac:graphicFrameMkLst>
              <pc:docMk/>
              <pc:sldMasterMk cId="2317532505" sldId="2147483672"/>
              <pc:sldLayoutMk cId="3668464721" sldId="2147483701"/>
              <ac:graphicFrameMk id="192" creationId="{629F2F5F-F18D-E441-5F76-771E0325E137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28.219" v="686" actId="207"/>
            <ac:picMkLst>
              <pc:docMk/>
              <pc:sldMasterMk cId="2317532505" sldId="2147483672"/>
              <pc:sldLayoutMk cId="3668464721" sldId="2147483701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01.105" v="738"/>
          <pc:sldLayoutMkLst>
            <pc:docMk/>
            <pc:sldMasterMk cId="2317532505" sldId="2147483672"/>
            <pc:sldLayoutMk cId="2213716377" sldId="2147483702"/>
          </pc:sldLayoutMkLst>
          <pc:spChg chg="mod">
            <ac:chgData name="Chuck Tomasi" userId="79514c44-a18e-4aaa-84b1-18f74099d6b1" providerId="ADAL" clId="{357681BD-BD14-7246-BC80-A1D0ABA36796}" dt="2023-11-07T02:02:42.739" v="126" actId="207"/>
            <ac:spMkLst>
              <pc:docMk/>
              <pc:sldMasterMk cId="2317532505" sldId="2147483672"/>
              <pc:sldLayoutMk cId="2213716377" sldId="2147483702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0:28.574" v="634" actId="207"/>
            <ac:spMkLst>
              <pc:docMk/>
              <pc:sldMasterMk cId="2317532505" sldId="2147483672"/>
              <pc:sldLayoutMk cId="2213716377" sldId="2147483702"/>
              <ac:spMk id="4" creationId="{3D337C9B-9C15-212B-AC34-698591FB8729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6" creationId="{72FF4808-B12C-09F8-975C-D83D27A81F04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7" creationId="{92F0DBB8-A730-6E42-5115-F15DE095F715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8" creationId="{DC59D186-5DBD-29C3-C3B1-4244C3DFFB75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9" creationId="{3F76446C-468D-9912-8697-152B851286F7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10" creationId="{86834D8B-5C67-1906-25DE-58E6C5F10E36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11" creationId="{44FFE5E5-58BF-D823-A49B-B5AEE31150F6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12" creationId="{9EDB06B5-150C-88E9-A591-87FD06CB3893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13" creationId="{BBBBEBDD-5999-0962-46AF-C79C58DB6BFC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14" creationId="{775E2FDD-456A-3D33-845C-80FA6AF1CFCD}"/>
            </ac:spMkLst>
          </pc:spChg>
          <pc:spChg chg="mod">
            <ac:chgData name="Chuck Tomasi" userId="79514c44-a18e-4aaa-84b1-18f74099d6b1" providerId="ADAL" clId="{357681BD-BD14-7246-BC80-A1D0ABA36796}" dt="2023-11-07T12:50:25.084" v="633" actId="207"/>
            <ac:spMkLst>
              <pc:docMk/>
              <pc:sldMasterMk cId="2317532505" sldId="2147483672"/>
              <pc:sldLayoutMk cId="2213716377" sldId="2147483702"/>
              <ac:spMk id="15" creationId="{9F1DD815-4A3F-6BA8-29DB-DBBB9165E198}"/>
            </ac:spMkLst>
          </pc:spChg>
          <pc:spChg chg="del">
            <ac:chgData name="Chuck Tomasi" userId="79514c44-a18e-4aaa-84b1-18f74099d6b1" providerId="ADAL" clId="{357681BD-BD14-7246-BC80-A1D0ABA36796}" dt="2023-11-07T13:00:00.790" v="737" actId="478"/>
            <ac:spMkLst>
              <pc:docMk/>
              <pc:sldMasterMk cId="2317532505" sldId="2147483672"/>
              <pc:sldLayoutMk cId="2213716377" sldId="214748370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64" creationId="{776D7954-5B4A-E9DC-C2FB-97E14BEDF2E9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65" creationId="{637E259B-E0BB-B080-90B3-55D274D69ACE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66" creationId="{C3AC01B4-C6AA-C976-0166-8B8559CFCCD8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67" creationId="{24FE1917-D850-943F-4205-3CC2B189C005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68" creationId="{5A08D837-5458-7B0D-ECB0-5CE22CC4CD6A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69" creationId="{D1065122-054E-2D4C-9CD2-87B3916DD06E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0" creationId="{9A6B390C-F352-B0FF-0B70-897C4F8D865B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1" creationId="{94315625-365C-3AC1-AC47-374DA227F522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2" creationId="{98D68505-7E32-68FB-31A7-922AA07B2518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3" creationId="{FA08A772-C58F-5909-1EF5-94C361E834EF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4" creationId="{F832ACB3-D7EB-4D03-80CD-A47A22E8FB0C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5" creationId="{FFB75BE8-CC86-CE6E-0AB3-EEBD8C01C9DA}"/>
            </ac:spMkLst>
          </pc:spChg>
          <pc:spChg chg="mod">
            <ac:chgData name="Chuck Tomasi" userId="79514c44-a18e-4aaa-84b1-18f74099d6b1" providerId="ADAL" clId="{357681BD-BD14-7246-BC80-A1D0ABA36796}" dt="2023-11-07T12:41:50.333" v="551" actId="1076"/>
            <ac:spMkLst>
              <pc:docMk/>
              <pc:sldMasterMk cId="2317532505" sldId="2147483672"/>
              <pc:sldLayoutMk cId="2213716377" sldId="2147483702"/>
              <ac:spMk id="76" creationId="{F6B7A94A-8AE9-DB62-933B-5A20A779C2A7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7" creationId="{168BB26E-0C64-F7A1-58CE-78DE4AD10CC1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8" creationId="{29F9B928-C550-3745-BAD2-E6D987A32AF0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79" creationId="{F2CB1439-AF0B-001F-DABB-2DAEFFAB2E6B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0" creationId="{A8E7E39D-5AA4-98E8-86A0-0C95A5CA872A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1" creationId="{22749BC1-0197-3A32-1AF3-447A21F09369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2" creationId="{97D03A16-EFDE-814C-C326-B5FC7C8A25EF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3" creationId="{2668F1EF-B105-0A89-EEEA-91D4D056E74B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4" creationId="{78F80D11-A5F6-4933-4784-512F6B09FEDA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5" creationId="{3DF5572B-5899-68DC-DAB7-C95172784B74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6" creationId="{61F95242-AA1F-B1E4-0309-C9E7CDBA4783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7" creationId="{B338A170-2EE4-072B-EF81-926577037441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8" creationId="{8606EEC3-9CEB-C54F-06EB-BC1033B8818A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89" creationId="{3A4AFF90-B37B-5401-00A9-30EF1E86E2A2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0" creationId="{6F99FCBC-9D22-18E0-3B7D-D40F41D4143C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1" creationId="{81C8F159-299F-EDFB-7B16-BCDA0E010723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2" creationId="{46CC1FFB-12B9-7A85-4961-8527DB822BDD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3" creationId="{C9FAE92B-1FCF-6145-1041-C9A3E096A40E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4" creationId="{B59D0134-0402-E428-E359-CEA588A5731C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5" creationId="{377B9C82-4A6A-EB96-4567-363FA6434D15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6" creationId="{4C3DC362-D637-B013-DC33-04F833D44D0E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7" creationId="{B81FACE5-401F-12FC-E31E-22E8254E7D0F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8" creationId="{166873EB-7160-71BF-53DD-3E467CDA9924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99" creationId="{F9434D04-D6CE-8D3C-EFE4-697DF57C72CD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100" creationId="{A02EBD9C-05A7-1507-4383-B0A342A04F2C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101" creationId="{872DEB40-97AC-08DC-7857-B924A514C8AF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102" creationId="{1C97371A-2E83-691D-8CBB-98BCF70B99B7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103" creationId="{D5ABFB04-7F5B-6E60-B9CC-2A2E5A4ED1BF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104" creationId="{177CF610-B60A-1C46-9140-705BD3FF936C}"/>
            </ac:spMkLst>
          </pc:spChg>
          <pc:spChg chg="mod">
            <ac:chgData name="Chuck Tomasi" userId="79514c44-a18e-4aaa-84b1-18f74099d6b1" providerId="ADAL" clId="{357681BD-BD14-7246-BC80-A1D0ABA36796}" dt="2023-11-07T12:40:34.510" v="539"/>
            <ac:spMkLst>
              <pc:docMk/>
              <pc:sldMasterMk cId="2317532505" sldId="2147483672"/>
              <pc:sldLayoutMk cId="2213716377" sldId="2147483702"/>
              <ac:spMk id="105" creationId="{32CA49B5-DE75-3B8A-46C3-B86FF870025D}"/>
            </ac:spMkLst>
          </pc:spChg>
          <pc:spChg chg="add mod">
            <ac:chgData name="Chuck Tomasi" userId="79514c44-a18e-4aaa-84b1-18f74099d6b1" providerId="ADAL" clId="{357681BD-BD14-7246-BC80-A1D0ABA36796}" dt="2023-11-07T13:00:01.105" v="738"/>
            <ac:spMkLst>
              <pc:docMk/>
              <pc:sldMasterMk cId="2317532505" sldId="2147483672"/>
              <pc:sldLayoutMk cId="2213716377" sldId="2147483702"/>
              <ac:spMk id="107" creationId="{70EF1E00-2CA6-80E2-8390-6A16C3C1FBE2}"/>
            </ac:spMkLst>
          </pc:spChg>
          <pc:grpChg chg="del">
            <ac:chgData name="Chuck Tomasi" userId="79514c44-a18e-4aaa-84b1-18f74099d6b1" providerId="ADAL" clId="{357681BD-BD14-7246-BC80-A1D0ABA36796}" dt="2023-11-07T12:41:38.040" v="548" actId="478"/>
            <ac:grpSpMkLst>
              <pc:docMk/>
              <pc:sldMasterMk cId="2317532505" sldId="2147483672"/>
              <pc:sldLayoutMk cId="2213716377" sldId="2147483702"/>
              <ac:grpSpMk id="19" creationId="{F376BB6D-94C1-BCCB-C511-393FF07D3FB2}"/>
            </ac:grpSpMkLst>
          </pc:grpChg>
          <pc:grpChg chg="add mod">
            <ac:chgData name="Chuck Tomasi" userId="79514c44-a18e-4aaa-84b1-18f74099d6b1" providerId="ADAL" clId="{357681BD-BD14-7246-BC80-A1D0ABA36796}" dt="2023-11-07T12:41:56.972" v="553" actId="1076"/>
            <ac:grpSpMkLst>
              <pc:docMk/>
              <pc:sldMasterMk cId="2317532505" sldId="2147483672"/>
              <pc:sldLayoutMk cId="2213716377" sldId="2147483702"/>
              <ac:grpSpMk id="63" creationId="{C7EA93DD-AC78-BB84-BB83-259D5915206D}"/>
            </ac:grpSpMkLst>
          </pc:grpChg>
          <pc:graphicFrameChg chg="del">
            <ac:chgData name="Chuck Tomasi" userId="79514c44-a18e-4aaa-84b1-18f74099d6b1" providerId="ADAL" clId="{357681BD-BD14-7246-BC80-A1D0ABA36796}" dt="2023-11-07T13:00:00.790" v="737" actId="478"/>
            <ac:graphicFrameMkLst>
              <pc:docMk/>
              <pc:sldMasterMk cId="2317532505" sldId="2147483672"/>
              <pc:sldLayoutMk cId="2213716377" sldId="214748370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01.105" v="738"/>
            <ac:graphicFrameMkLst>
              <pc:docMk/>
              <pc:sldMasterMk cId="2317532505" sldId="2147483672"/>
              <pc:sldLayoutMk cId="2213716377" sldId="2147483702"/>
              <ac:graphicFrameMk id="106" creationId="{D96BC5DB-DFDC-A231-C071-E6FD6B3C988A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38.254" v="688" actId="207"/>
            <ac:picMkLst>
              <pc:docMk/>
              <pc:sldMasterMk cId="2317532505" sldId="2147483672"/>
              <pc:sldLayoutMk cId="2213716377" sldId="2147483702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06.300" v="740"/>
          <pc:sldLayoutMkLst>
            <pc:docMk/>
            <pc:sldMasterMk cId="2317532505" sldId="2147483672"/>
            <pc:sldLayoutMk cId="4192682742" sldId="2147483703"/>
          </pc:sldLayoutMkLst>
          <pc:spChg chg="mod">
            <ac:chgData name="Chuck Tomasi" userId="79514c44-a18e-4aaa-84b1-18f74099d6b1" providerId="ADAL" clId="{357681BD-BD14-7246-BC80-A1D0ABA36796}" dt="2023-11-07T02:02:52.305" v="128" actId="207"/>
            <ac:spMkLst>
              <pc:docMk/>
              <pc:sldMasterMk cId="2317532505" sldId="2147483672"/>
              <pc:sldLayoutMk cId="4192682742" sldId="2147483703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0:46.435" v="638" actId="207"/>
            <ac:spMkLst>
              <pc:docMk/>
              <pc:sldMasterMk cId="2317532505" sldId="2147483672"/>
              <pc:sldLayoutMk cId="4192682742" sldId="2147483703"/>
              <ac:spMk id="4" creationId="{FDF83BA7-831E-D249-2F84-3A289CCCA091}"/>
            </ac:spMkLst>
          </pc:spChg>
          <pc:spChg chg="mod">
            <ac:chgData name="Chuck Tomasi" userId="79514c44-a18e-4aaa-84b1-18f74099d6b1" providerId="ADAL" clId="{357681BD-BD14-7246-BC80-A1D0ABA36796}" dt="2023-11-07T12:50:46.435" v="638" actId="207"/>
            <ac:spMkLst>
              <pc:docMk/>
              <pc:sldMasterMk cId="2317532505" sldId="2147483672"/>
              <pc:sldLayoutMk cId="4192682742" sldId="2147483703"/>
              <ac:spMk id="5" creationId="{6BF431E7-5E1F-32CE-7020-B379777275F5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7" creationId="{B7DEF520-3D27-789B-97CA-536ED0E89A49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8" creationId="{2AA20A2D-2571-2F6D-D7EA-D50642357110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9" creationId="{EFA86889-3BE0-D78C-EDDB-D4B71844D2BB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10" creationId="{9B5191CA-35B7-F7AB-0883-B047F0F5EE1E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11" creationId="{B3E7E910-011C-0938-3FB9-303B304D33BD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12" creationId="{8C41C0E5-C330-B4B9-9550-9EAD35CC504F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13" creationId="{FE0673D6-ACE9-B2AB-8643-9EB39C5F7D2D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14" creationId="{BED5D6BA-E047-084F-37DF-73803C43BABC}"/>
            </ac:spMkLst>
          </pc:spChg>
          <pc:spChg chg="mod">
            <ac:chgData name="Chuck Tomasi" userId="79514c44-a18e-4aaa-84b1-18f74099d6b1" providerId="ADAL" clId="{357681BD-BD14-7246-BC80-A1D0ABA36796}" dt="2023-11-07T12:50:43.268" v="637" actId="207"/>
            <ac:spMkLst>
              <pc:docMk/>
              <pc:sldMasterMk cId="2317532505" sldId="2147483672"/>
              <pc:sldLayoutMk cId="4192682742" sldId="2147483703"/>
              <ac:spMk id="15" creationId="{548AFB72-55C7-2604-8223-B4A678561A5C}"/>
            </ac:spMkLst>
          </pc:spChg>
          <pc:spChg chg="del">
            <ac:chgData name="Chuck Tomasi" userId="79514c44-a18e-4aaa-84b1-18f74099d6b1" providerId="ADAL" clId="{357681BD-BD14-7246-BC80-A1D0ABA36796}" dt="2023-11-07T13:00:05.985" v="739" actId="478"/>
            <ac:spMkLst>
              <pc:docMk/>
              <pc:sldMasterMk cId="2317532505" sldId="2147483672"/>
              <pc:sldLayoutMk cId="4192682742" sldId="2147483703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64" creationId="{C6C203D5-9C27-CD34-C793-8F746F5F0042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65" creationId="{32240C75-163E-964F-A0BC-41350033AC7D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66" creationId="{55863077-2D60-4F1C-647B-A8953E2329AE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67" creationId="{6D181D1D-CCC4-AEFE-97FE-6B91B91D5C1D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68" creationId="{676FC1C0-7595-A888-E8BC-39DAA5402FAB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69" creationId="{647F8D97-1709-1413-A24F-023725D098D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0" creationId="{79364F48-140A-DF1A-EE02-EA772B458209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1" creationId="{82FD6D64-827B-D9F5-40B1-31AA5143C725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2" creationId="{44DCDEF1-211F-3A49-79D3-3A01F0688D57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3" creationId="{EDBB3688-2F12-6537-6CB3-44C0C79201C9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4" creationId="{ECF44B94-7287-B107-935C-BF1542155592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5" creationId="{31D3FEB9-7C6F-3D17-BE9F-5F3607D99E5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6" creationId="{24D60053-6F67-913E-8449-1DE629BF365A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7" creationId="{19C34265-237F-CB2C-706E-17A32B5DB31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8" creationId="{1B82CC9C-CE40-7DB3-EDBC-5AEBDF7CEE09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79" creationId="{5FA845E0-C905-204A-FADD-C389328157D7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0" creationId="{19B01DB5-46A5-22E0-CEDC-257D94C749DF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1" creationId="{E2BD65F2-E786-9596-ADC8-C70DE6263219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2" creationId="{CDA2E5A9-8915-F4FA-1075-330ED61535FC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3" creationId="{851B02DD-D8A7-D31A-9925-5FBEC8B5ADE6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4" creationId="{06461BAC-E82A-E143-D3AF-C09AD2BC295E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5" creationId="{A356AC1C-2943-4FAE-DBB4-E1122A5F9DB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6" creationId="{C353CC0A-011D-A2EE-FDE1-71F0886825AB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7" creationId="{65EED639-CA2E-C7C7-3666-2CEEB36F95F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8" creationId="{4147289F-ED60-E162-39A8-9C537BFD0ED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89" creationId="{2F5BD2CE-9073-472B-45FF-3AEE62C95302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0" creationId="{543BC6D1-E390-E222-6B0B-69F3745C8EAD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1" creationId="{29203A5F-5089-29B4-4778-D80C8C5A83A4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2" creationId="{9BF36845-4B0F-2161-AA68-B03B43285E26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3" creationId="{E298D8D7-7228-0930-8DC1-9729C5ED75F7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4" creationId="{809E568D-94CF-5380-E335-2839A8C4B7BB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5" creationId="{9D36000A-6A36-203E-1B15-7C20AE5D4BB4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6" creationId="{33F82A92-A120-40B2-9A6C-9ECECF81D1CC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7" creationId="{E7ADAB40-A09F-4A38-10F4-61382616F1D1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8" creationId="{1185466C-8282-B56C-56CC-A9F2FAEA7755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99" creationId="{AD65E8FA-E280-A103-4ED0-072D0BFB172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100" creationId="{9B36AC76-5B28-C711-6628-B1C4BAD83E81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101" creationId="{BDCECCA8-3612-46F9-8FEC-BAC4D2F5FE03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102" creationId="{B9CEB027-48DA-87F5-C33F-5ACE7BDE20B5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103" creationId="{73FAF77E-3E3F-3780-18FA-261BD6AC12ED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104" creationId="{61AE47F6-7A8A-B30F-58BC-415529520F60}"/>
            </ac:spMkLst>
          </pc:spChg>
          <pc:spChg chg="mod">
            <ac:chgData name="Chuck Tomasi" userId="79514c44-a18e-4aaa-84b1-18f74099d6b1" providerId="ADAL" clId="{357681BD-BD14-7246-BC80-A1D0ABA36796}" dt="2023-11-07T12:40:41.320" v="541"/>
            <ac:spMkLst>
              <pc:docMk/>
              <pc:sldMasterMk cId="2317532505" sldId="2147483672"/>
              <pc:sldLayoutMk cId="4192682742" sldId="2147483703"/>
              <ac:spMk id="105" creationId="{601FEEC7-CA9E-CCCB-E3B6-DF4A5187FC67}"/>
            </ac:spMkLst>
          </pc:spChg>
          <pc:spChg chg="add mod">
            <ac:chgData name="Chuck Tomasi" userId="79514c44-a18e-4aaa-84b1-18f74099d6b1" providerId="ADAL" clId="{357681BD-BD14-7246-BC80-A1D0ABA36796}" dt="2023-11-07T13:00:06.300" v="740"/>
            <ac:spMkLst>
              <pc:docMk/>
              <pc:sldMasterMk cId="2317532505" sldId="2147483672"/>
              <pc:sldLayoutMk cId="4192682742" sldId="2147483703"/>
              <ac:spMk id="107" creationId="{B313F38D-FBAD-A70C-A231-E5C00238A3A3}"/>
            </ac:spMkLst>
          </pc:spChg>
          <pc:grpChg chg="del">
            <ac:chgData name="Chuck Tomasi" userId="79514c44-a18e-4aaa-84b1-18f74099d6b1" providerId="ADAL" clId="{357681BD-BD14-7246-BC80-A1D0ABA36796}" dt="2023-11-07T12:42:29.933" v="557" actId="478"/>
            <ac:grpSpMkLst>
              <pc:docMk/>
              <pc:sldMasterMk cId="2317532505" sldId="2147483672"/>
              <pc:sldLayoutMk cId="4192682742" sldId="2147483703"/>
              <ac:grpSpMk id="19" creationId="{3F6EA08C-C95A-BCAB-F8FC-8ED0D6DA02AC}"/>
            </ac:grpSpMkLst>
          </pc:grpChg>
          <pc:grpChg chg="add mod">
            <ac:chgData name="Chuck Tomasi" userId="79514c44-a18e-4aaa-84b1-18f74099d6b1" providerId="ADAL" clId="{357681BD-BD14-7246-BC80-A1D0ABA36796}" dt="2023-11-07T12:42:38.950" v="559" actId="1076"/>
            <ac:grpSpMkLst>
              <pc:docMk/>
              <pc:sldMasterMk cId="2317532505" sldId="2147483672"/>
              <pc:sldLayoutMk cId="4192682742" sldId="2147483703"/>
              <ac:grpSpMk id="63" creationId="{3B1A0BBD-6D5D-C895-C7D0-6977ACE05BE7}"/>
            </ac:grpSpMkLst>
          </pc:grpChg>
          <pc:graphicFrameChg chg="del">
            <ac:chgData name="Chuck Tomasi" userId="79514c44-a18e-4aaa-84b1-18f74099d6b1" providerId="ADAL" clId="{357681BD-BD14-7246-BC80-A1D0ABA36796}" dt="2023-11-07T13:00:05.985" v="739" actId="478"/>
            <ac:graphicFrameMkLst>
              <pc:docMk/>
              <pc:sldMasterMk cId="2317532505" sldId="2147483672"/>
              <pc:sldLayoutMk cId="4192682742" sldId="2147483703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06.300" v="740"/>
            <ac:graphicFrameMkLst>
              <pc:docMk/>
              <pc:sldMasterMk cId="2317532505" sldId="2147483672"/>
              <pc:sldLayoutMk cId="4192682742" sldId="2147483703"/>
              <ac:graphicFrameMk id="106" creationId="{32D78361-315A-395A-B1FF-59C818D86FB3}"/>
            </ac:graphicFrameMkLst>
          </pc:graphicFrameChg>
          <pc:picChg chg="mod">
            <ac:chgData name="Chuck Tomasi" userId="79514c44-a18e-4aaa-84b1-18f74099d6b1" providerId="ADAL" clId="{357681BD-BD14-7246-BC80-A1D0ABA36796}" dt="2023-11-07T12:55:55.602" v="690" actId="207"/>
            <ac:picMkLst>
              <pc:docMk/>
              <pc:sldMasterMk cId="2317532505" sldId="2147483672"/>
              <pc:sldLayoutMk cId="4192682742" sldId="2147483703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11.600" v="742"/>
          <pc:sldLayoutMkLst>
            <pc:docMk/>
            <pc:sldMasterMk cId="2317532505" sldId="2147483672"/>
            <pc:sldLayoutMk cId="2524460579" sldId="2147483704"/>
          </pc:sldLayoutMkLst>
          <pc:spChg chg="mod">
            <ac:chgData name="Chuck Tomasi" userId="79514c44-a18e-4aaa-84b1-18f74099d6b1" providerId="ADAL" clId="{357681BD-BD14-7246-BC80-A1D0ABA36796}" dt="2023-11-07T02:03:00.534" v="130" actId="207"/>
            <ac:spMkLst>
              <pc:docMk/>
              <pc:sldMasterMk cId="2317532505" sldId="2147483672"/>
              <pc:sldLayoutMk cId="2524460579" sldId="2147483704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1:05.195" v="642" actId="207"/>
            <ac:spMkLst>
              <pc:docMk/>
              <pc:sldMasterMk cId="2317532505" sldId="2147483672"/>
              <pc:sldLayoutMk cId="2524460579" sldId="2147483704"/>
              <ac:spMk id="4" creationId="{540F25CF-D32B-664A-5B68-72D643C7A0A2}"/>
            </ac:spMkLst>
          </pc:spChg>
          <pc:spChg chg="mod">
            <ac:chgData name="Chuck Tomasi" userId="79514c44-a18e-4aaa-84b1-18f74099d6b1" providerId="ADAL" clId="{357681BD-BD14-7246-BC80-A1D0ABA36796}" dt="2023-11-07T12:51:05.195" v="642" actId="207"/>
            <ac:spMkLst>
              <pc:docMk/>
              <pc:sldMasterMk cId="2317532505" sldId="2147483672"/>
              <pc:sldLayoutMk cId="2524460579" sldId="2147483704"/>
              <ac:spMk id="5" creationId="{E543B93F-94A3-26B2-6A76-5284228E5121}"/>
            </ac:spMkLst>
          </pc:spChg>
          <pc:spChg chg="mod">
            <ac:chgData name="Chuck Tomasi" userId="79514c44-a18e-4aaa-84b1-18f74099d6b1" providerId="ADAL" clId="{357681BD-BD14-7246-BC80-A1D0ABA36796}" dt="2023-11-07T12:51:05.195" v="642" actId="207"/>
            <ac:spMkLst>
              <pc:docMk/>
              <pc:sldMasterMk cId="2317532505" sldId="2147483672"/>
              <pc:sldLayoutMk cId="2524460579" sldId="2147483704"/>
              <ac:spMk id="6" creationId="{19D9D223-6792-FEB6-C831-38BEF78F8D81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8" creationId="{44810577-81C7-A0EA-3583-3F9F988F6CD6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9" creationId="{A705CE96-C5E2-A662-988C-CCC5B3BA8337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10" creationId="{53EC2348-083C-6D07-0DB5-6F0D17036EA9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11" creationId="{7B1514D8-6D23-4977-D3F1-1D4AAC272C4A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12" creationId="{5BC66D60-F0FB-2D5D-7D2F-D33E6750CDDC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13" creationId="{ACF32F73-E2EB-022E-ACE5-C3F8B176A4FD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14" creationId="{E6B548E0-652D-BBA7-B4CA-7F9A4D701C43}"/>
            </ac:spMkLst>
          </pc:spChg>
          <pc:spChg chg="mod">
            <ac:chgData name="Chuck Tomasi" userId="79514c44-a18e-4aaa-84b1-18f74099d6b1" providerId="ADAL" clId="{357681BD-BD14-7246-BC80-A1D0ABA36796}" dt="2023-11-07T12:51:02.070" v="641" actId="207"/>
            <ac:spMkLst>
              <pc:docMk/>
              <pc:sldMasterMk cId="2317532505" sldId="2147483672"/>
              <pc:sldLayoutMk cId="2524460579" sldId="2147483704"/>
              <ac:spMk id="15" creationId="{7EAD5F09-82B9-84B2-B439-9C02CBC4E584}"/>
            </ac:spMkLst>
          </pc:spChg>
          <pc:spChg chg="del">
            <ac:chgData name="Chuck Tomasi" userId="79514c44-a18e-4aaa-84b1-18f74099d6b1" providerId="ADAL" clId="{357681BD-BD14-7246-BC80-A1D0ABA36796}" dt="2023-11-07T13:00:11.177" v="741" actId="478"/>
            <ac:spMkLst>
              <pc:docMk/>
              <pc:sldMasterMk cId="2317532505" sldId="2147483672"/>
              <pc:sldLayoutMk cId="2524460579" sldId="2147483704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64" creationId="{CAC81B72-2816-5633-2B7B-D42D4B6227C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65" creationId="{E599B494-A5CB-4EAD-973A-8AEF2E37E6F6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66" creationId="{1CA61360-7F5B-9BA8-01DF-0AFE1F75DF5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67" creationId="{C3B3C94B-55A3-57FA-3791-AC95253FA5C0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68" creationId="{7FC9CC33-56C5-8CB1-349A-F1D53E6BA01D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69" creationId="{EF75EE2E-B7C3-6C48-9B54-E45BAFD1626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0" creationId="{60ABEF00-54C9-6200-FBF9-9B24D1627AC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1" creationId="{7EA09710-A762-36B3-EF40-8BFA8F6C9D5E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2" creationId="{270E8D10-308E-EB7C-3C13-6B05DDD9ECB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3" creationId="{92E24F0C-A0BF-73FD-2760-95D700604CD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4" creationId="{68C00E6A-31DE-FA01-7E50-199760C743A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5" creationId="{9447D0E2-58BB-21E5-7454-84E824EC8DB1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6" creationId="{FAFF5B2E-5162-7D05-56F9-F1AD99A34360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7" creationId="{CC43EEB9-2E60-BB43-5FCF-765EF594B3F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8" creationId="{E933ED07-CF9F-5F18-041F-922DD7FCC96D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79" creationId="{2274587E-E7F2-0637-43A8-CC7248E3F918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0" creationId="{878330F4-FD56-C854-3971-F65449084ED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1" creationId="{1450F0EC-647A-3815-94FC-AFC0CBCE178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2" creationId="{D6B7C143-F34A-B4F4-C67A-FC3FA223CF1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3" creationId="{536B77A3-4723-890E-4E11-B01E32A5321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4" creationId="{CF491D04-052E-31BB-E718-DBBC18F3BC7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5" creationId="{2578B7C2-1E34-F68B-ABE8-5234876A155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6" creationId="{544B66F4-1ED2-754B-A51F-0AD08F6BED2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7" creationId="{23216832-0717-EEC7-039C-3FD9159AB0E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8" creationId="{606C92EF-FD7D-CC66-B444-20477D75846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89" creationId="{826ABDB4-10EB-D67F-E72C-70CE07DFAE63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0" creationId="{F458E6A3-B820-4C99-8247-D3752B422F1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1" creationId="{9E4D44C4-D54B-3FE1-E4EC-DC24B428666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2" creationId="{7CB4EAC5-44B8-F03D-C7B5-EE2D405DA440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3" creationId="{5CF4759F-996A-A56C-C403-FB794B5B917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4" creationId="{DCE5D5C6-E503-74C3-47D3-E2D813BA516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5" creationId="{4E4317E1-FBCB-0472-0B5E-C1FAA91151E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6" creationId="{7356CC5B-5238-DC09-2C6A-58A788D1D42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7" creationId="{98F840F8-1512-52BE-6D0F-81A051C9593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8" creationId="{AFB4E768-02DA-EAE0-5074-84D570F8822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99" creationId="{F940B5BA-E8DF-2123-00ED-6DF6FB9719B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0" creationId="{DE978A70-B149-D50A-E55C-0CCADF3494E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1" creationId="{04E7D950-1682-2F4F-EB3D-0D4F1BAF3C9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2" creationId="{91ADF2A6-8859-7608-DFCD-F4147BC56E7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3" creationId="{554B96E7-190A-36E3-DE50-C3AD5A2958BE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4" creationId="{98784F43-C254-39E1-9A65-DD0A254D200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5" creationId="{A0BA1BF4-95F3-B8EF-0ED0-DD8562E8917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7" creationId="{CC9977BE-9889-3DBF-85BC-7883A321793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8" creationId="{55365F3D-95AE-C316-744B-556A76FF84D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09" creationId="{ECC32913-D853-2774-0AC0-008381CF8F1D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0" creationId="{E2018243-E703-F3B0-2F09-7BA39AB601EE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1" creationId="{46065DC6-711E-0BF9-342B-7B394D587BA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2" creationId="{3FF7E2BC-5747-D313-9F84-74C7FE05271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3" creationId="{C21862B0-C2AC-9BA1-E736-56BC3C74748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4" creationId="{86E7E52D-481F-44E2-1ED6-ED5B212CC518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5" creationId="{A94DC389-252D-99CA-F1EA-997261A4CCF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6" creationId="{AE3936AA-B2E3-C69C-62B3-FDCFF909888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7" creationId="{E544B970-45DE-EBD7-88BF-7108FC16434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8" creationId="{EC2B9F9F-2D95-5469-3251-DCDE9AB6A0B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19" creationId="{6D3142BE-56DA-4757-14E2-432CD1B6CFF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0" creationId="{2C4F7AC1-328C-2C89-7B50-B6D7BEF3BA9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1" creationId="{551A285E-4684-6C89-FE73-66D89E5E2CB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2" creationId="{7AEC45D4-F8BB-94EA-065D-62FC1DF042F8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3" creationId="{66C29F89-76D0-03B0-11D6-9B0683299978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4" creationId="{1503DF53-1BDC-D112-AAA5-1FF65DA6126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5" creationId="{DEF827A9-EEA4-4489-508D-E9CE0B5C666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6" creationId="{B2EBE10D-9FB4-A93D-5C45-5983EC054A7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7" creationId="{80D9414D-BFF6-1BD6-DD46-AB7D7642D14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8" creationId="{FAB608B3-404A-CDA5-0E31-336AD5E5277D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29" creationId="{EE9FDBB5-4161-34EC-CBD0-996875E9B1E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0" creationId="{59C95F23-78A5-45BE-E1AA-9EC16CD1A12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1" creationId="{DD0C4A27-ACA4-12ED-C982-100B5D9E25F3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2" creationId="{6A1E967A-A856-4505-651B-3A45D5423F26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3" creationId="{718365A7-FB11-6C6B-3611-0F0E03C526F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4" creationId="{1D80921E-A58D-B14A-BF53-1E98234E555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5" creationId="{8B0B0435-FFFB-FA86-A808-27A1E13211A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6" creationId="{D7A0B48F-38BC-8536-0B51-F879552472C6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7" creationId="{D16484EE-124F-21BC-AD92-9DB905C856F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8" creationId="{7E9A9FC5-FC9D-E18A-AAB0-DC395B476921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39" creationId="{7C86EAB7-D16A-BEB3-1076-59148E1782E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0" creationId="{CB354E9D-93F3-299D-FE0B-939629F8757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1" creationId="{28EDF47B-883E-4B18-DD49-A42606E4965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2" creationId="{DFD40010-848A-6216-C0CA-5D0A5E0E21B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3" creationId="{3DD1DC17-2D5F-83ED-857C-6C31945FFDA8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4" creationId="{B5C24895-CBAB-280F-BEAD-95D36321A09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5" creationId="{CA9642FA-A208-9FDB-2175-24EB00F5BA3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6" creationId="{CC777895-3478-992B-93B1-1E0901E5A03A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7" creationId="{7B345B7A-428B-3052-D75E-BF594D594E36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48" creationId="{E64D464B-6111-840A-30A0-70BAF81EF05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0" creationId="{6AA5AB84-79F0-A2F7-1DFE-D133D08575CE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1" creationId="{BB33753D-3B72-DE56-E040-46306C12898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2" creationId="{37F63EC3-E5A3-D866-6379-4FAE7B1187A0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3" creationId="{D101EA7D-E0FC-A1F3-FC79-E34DF264A6C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4" creationId="{CFE64234-0B44-D625-12D7-BC0CAD887890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5" creationId="{0912E855-6405-D179-A454-CCD00E567E5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6" creationId="{2594DC82-6E13-488D-D8F2-C6CE7E6DCBD4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7" creationId="{C3AD3A1A-FB2C-FC90-AE55-9F6ADBAD655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8" creationId="{6F45BA2D-0BA5-87F3-2378-B1079C59609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59" creationId="{825D9234-DC05-F042-DD70-19D51FBAC9F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0" creationId="{84FA2A47-1332-5275-B3BE-8BE690BCE08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1" creationId="{55D7BC58-358B-FC1A-78E1-F56C6C41D12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2" creationId="{97BA0D73-81B9-9255-B50C-56FAFDFDF9B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3" creationId="{A2F3A386-218F-2986-2FF0-6B7991B01B9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4" creationId="{FE842D1D-668A-78A7-CC61-2CC91E5C62D0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5" creationId="{0ACF974F-8581-CDE9-6A09-D60FAF12442D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6" creationId="{DD9665A2-35B7-9A2F-252D-0E8B5E2962D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7" creationId="{A8EC6DC2-A56A-BEB7-2F9E-EC8D48AEBF2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8" creationId="{139EC15A-A49E-4FA3-6982-6A457B06FD6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69" creationId="{77A68DA5-2258-A829-4BF7-CF3A26DFD7EE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0" creationId="{63459564-C53B-F762-2030-AAD9CD5B7D7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1" creationId="{9E306592-4E3C-FA8B-7FF5-A4DA25DFB98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2" creationId="{2B80A02E-D5B9-8953-424F-FDABE47B440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3" creationId="{54927BF5-E2D6-3A54-2239-68681F859FB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4" creationId="{E160DE5A-B43E-0428-5552-C8AE9DDBDD1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5" creationId="{59721D4E-F376-1445-C07B-E6F164DD2E81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6" creationId="{85914521-FF91-63B0-C329-5D9CC09A08A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7" creationId="{D341371D-FE74-359F-4266-5F2438AE6D7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8" creationId="{67BCFD89-DC99-1FD2-9E01-53B567F89D9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79" creationId="{D831547B-5BF0-E101-837B-4E27B8B22BC2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0" creationId="{2E3687D8-780F-CC69-BF36-5D244A25233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1" creationId="{6B7B05A2-0EAC-9986-08F5-142732D5764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2" creationId="{033884B9-D980-FFB5-5876-ADB307316D3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3" creationId="{9316AF05-09CA-F6A2-AF8E-66D0B3F742A8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4" creationId="{FCEC4494-E5C6-DA55-B2B0-B0BB10EA29A9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5" creationId="{F7920E82-9877-4DA2-97AB-32A65EAAE63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6" creationId="{41171157-7C0C-D7C0-5BBE-2AA3FE6A9185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7" creationId="{E1D1391C-8A14-4C37-1114-FDA28CF2BC2F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8" creationId="{50241196-E376-79CB-574F-DA6134F21987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89" creationId="{44C855F1-7FE8-4F55-DA38-31C4E628A63B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90" creationId="{C50624A2-0F5D-1824-DF68-199B721C782C}"/>
            </ac:spMkLst>
          </pc:spChg>
          <pc:spChg chg="mod">
            <ac:chgData name="Chuck Tomasi" userId="79514c44-a18e-4aaa-84b1-18f74099d6b1" providerId="ADAL" clId="{357681BD-BD14-7246-BC80-A1D0ABA36796}" dt="2023-11-07T12:39:34.702" v="534"/>
            <ac:spMkLst>
              <pc:docMk/>
              <pc:sldMasterMk cId="2317532505" sldId="2147483672"/>
              <pc:sldLayoutMk cId="2524460579" sldId="2147483704"/>
              <ac:spMk id="191" creationId="{7885A194-4509-C702-44E8-9E6DA9DBF2D0}"/>
            </ac:spMkLst>
          </pc:spChg>
          <pc:spChg chg="add mod">
            <ac:chgData name="Chuck Tomasi" userId="79514c44-a18e-4aaa-84b1-18f74099d6b1" providerId="ADAL" clId="{357681BD-BD14-7246-BC80-A1D0ABA36796}" dt="2023-11-07T13:00:11.600" v="742"/>
            <ac:spMkLst>
              <pc:docMk/>
              <pc:sldMasterMk cId="2317532505" sldId="2147483672"/>
              <pc:sldLayoutMk cId="2524460579" sldId="2147483704"/>
              <ac:spMk id="193" creationId="{F82825A3-193E-132D-5DAB-8416E76894AD}"/>
            </ac:spMkLst>
          </pc:spChg>
          <pc:grpChg chg="del">
            <ac:chgData name="Chuck Tomasi" userId="79514c44-a18e-4aaa-84b1-18f74099d6b1" providerId="ADAL" clId="{357681BD-BD14-7246-BC80-A1D0ABA36796}" dt="2023-11-07T12:44:30.453" v="579" actId="478"/>
            <ac:grpSpMkLst>
              <pc:docMk/>
              <pc:sldMasterMk cId="2317532505" sldId="2147483672"/>
              <pc:sldLayoutMk cId="2524460579" sldId="2147483704"/>
              <ac:grpSpMk id="19" creationId="{62846E38-6A5D-A9DC-C8F5-EC10D6529D2E}"/>
            </ac:grpSpMkLst>
          </pc:grpChg>
          <pc:grpChg chg="add del mod">
            <ac:chgData name="Chuck Tomasi" userId="79514c44-a18e-4aaa-84b1-18f74099d6b1" providerId="ADAL" clId="{357681BD-BD14-7246-BC80-A1D0ABA36796}" dt="2023-11-07T12:43:03.250" v="565" actId="21"/>
            <ac:grpSpMkLst>
              <pc:docMk/>
              <pc:sldMasterMk cId="2317532505" sldId="2147483672"/>
              <pc:sldLayoutMk cId="2524460579" sldId="2147483704"/>
              <ac:grpSpMk id="63" creationId="{93E5BD57-0908-503F-A651-4582DFA2DA8D}"/>
            </ac:grpSpMkLst>
          </pc:grpChg>
          <pc:grpChg chg="add del mod">
            <ac:chgData name="Chuck Tomasi" userId="79514c44-a18e-4aaa-84b1-18f74099d6b1" providerId="ADAL" clId="{357681BD-BD14-7246-BC80-A1D0ABA36796}" dt="2023-11-07T12:42:58.589" v="563" actId="21"/>
            <ac:grpSpMkLst>
              <pc:docMk/>
              <pc:sldMasterMk cId="2317532505" sldId="2147483672"/>
              <pc:sldLayoutMk cId="2524460579" sldId="2147483704"/>
              <ac:grpSpMk id="106" creationId="{CBFF4B88-A9E0-4E1F-7FAF-A7A68BC3A267}"/>
            </ac:grpSpMkLst>
          </pc:grpChg>
          <pc:grpChg chg="add mod">
            <ac:chgData name="Chuck Tomasi" userId="79514c44-a18e-4aaa-84b1-18f74099d6b1" providerId="ADAL" clId="{357681BD-BD14-7246-BC80-A1D0ABA36796}" dt="2023-11-07T12:44:39.734" v="581" actId="1076"/>
            <ac:grpSpMkLst>
              <pc:docMk/>
              <pc:sldMasterMk cId="2317532505" sldId="2147483672"/>
              <pc:sldLayoutMk cId="2524460579" sldId="2147483704"/>
              <ac:grpSpMk id="149" creationId="{7F6EF6E7-3AB9-A1BD-29B3-1B8B2E05B221}"/>
            </ac:grpSpMkLst>
          </pc:grpChg>
          <pc:graphicFrameChg chg="del">
            <ac:chgData name="Chuck Tomasi" userId="79514c44-a18e-4aaa-84b1-18f74099d6b1" providerId="ADAL" clId="{357681BD-BD14-7246-BC80-A1D0ABA36796}" dt="2023-11-07T13:00:11.177" v="741" actId="478"/>
            <ac:graphicFrameMkLst>
              <pc:docMk/>
              <pc:sldMasterMk cId="2317532505" sldId="2147483672"/>
              <pc:sldLayoutMk cId="2524460579" sldId="2147483704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11.600" v="742"/>
            <ac:graphicFrameMkLst>
              <pc:docMk/>
              <pc:sldMasterMk cId="2317532505" sldId="2147483672"/>
              <pc:sldLayoutMk cId="2524460579" sldId="2147483704"/>
              <ac:graphicFrameMk id="192" creationId="{53C775F5-01B0-6282-1834-FCC43643DD5E}"/>
            </ac:graphicFrameMkLst>
          </pc:graphicFrameChg>
          <pc:picChg chg="mod">
            <ac:chgData name="Chuck Tomasi" userId="79514c44-a18e-4aaa-84b1-18f74099d6b1" providerId="ADAL" clId="{357681BD-BD14-7246-BC80-A1D0ABA36796}" dt="2023-11-07T12:56:21.001" v="694" actId="207"/>
            <ac:picMkLst>
              <pc:docMk/>
              <pc:sldMasterMk cId="2317532505" sldId="2147483672"/>
              <pc:sldLayoutMk cId="2524460579" sldId="2147483704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27.740" v="747" actId="207"/>
          <pc:sldLayoutMkLst>
            <pc:docMk/>
            <pc:sldMasterMk cId="2317532505" sldId="2147483672"/>
            <pc:sldLayoutMk cId="3634902580" sldId="2147483705"/>
          </pc:sldLayoutMkLst>
          <pc:spChg chg="mod">
            <ac:chgData name="Chuck Tomasi" userId="79514c44-a18e-4aaa-84b1-18f74099d6b1" providerId="ADAL" clId="{357681BD-BD14-7246-BC80-A1D0ABA36796}" dt="2023-11-07T13:00:24.597" v="746" actId="207"/>
            <ac:spMkLst>
              <pc:docMk/>
              <pc:sldMasterMk cId="2317532505" sldId="2147483672"/>
              <pc:sldLayoutMk cId="3634902580" sldId="2147483705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1:24.576" v="646" actId="207"/>
            <ac:spMkLst>
              <pc:docMk/>
              <pc:sldMasterMk cId="2317532505" sldId="2147483672"/>
              <pc:sldLayoutMk cId="3634902580" sldId="2147483705"/>
              <ac:spMk id="4" creationId="{1BE9BE9E-E474-3802-5FE6-40329B6F24B3}"/>
            </ac:spMkLst>
          </pc:spChg>
          <pc:spChg chg="mod">
            <ac:chgData name="Chuck Tomasi" userId="79514c44-a18e-4aaa-84b1-18f74099d6b1" providerId="ADAL" clId="{357681BD-BD14-7246-BC80-A1D0ABA36796}" dt="2023-11-07T12:51:24.576" v="646" actId="207"/>
            <ac:spMkLst>
              <pc:docMk/>
              <pc:sldMasterMk cId="2317532505" sldId="2147483672"/>
              <pc:sldLayoutMk cId="3634902580" sldId="2147483705"/>
              <ac:spMk id="5" creationId="{5BFB0CFF-A57B-9CFF-34F5-FDC8259727C9}"/>
            </ac:spMkLst>
          </pc:spChg>
          <pc:spChg chg="mod">
            <ac:chgData name="Chuck Tomasi" userId="79514c44-a18e-4aaa-84b1-18f74099d6b1" providerId="ADAL" clId="{357681BD-BD14-7246-BC80-A1D0ABA36796}" dt="2023-11-07T12:51:24.576" v="646" actId="207"/>
            <ac:spMkLst>
              <pc:docMk/>
              <pc:sldMasterMk cId="2317532505" sldId="2147483672"/>
              <pc:sldLayoutMk cId="3634902580" sldId="2147483705"/>
              <ac:spMk id="6" creationId="{B53BB90F-35C5-745A-EABF-52AE7DADA0F6}"/>
            </ac:spMkLst>
          </pc:spChg>
          <pc:spChg chg="mod">
            <ac:chgData name="Chuck Tomasi" userId="79514c44-a18e-4aaa-84b1-18f74099d6b1" providerId="ADAL" clId="{357681BD-BD14-7246-BC80-A1D0ABA36796}" dt="2023-11-07T12:51:24.576" v="646" actId="207"/>
            <ac:spMkLst>
              <pc:docMk/>
              <pc:sldMasterMk cId="2317532505" sldId="2147483672"/>
              <pc:sldLayoutMk cId="3634902580" sldId="2147483705"/>
              <ac:spMk id="7" creationId="{A8A955CD-4C39-CE99-0B81-747812E836D2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9" creationId="{CDF1D733-E2D9-F67C-FCB3-5DBEBCF427C9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10" creationId="{39934702-49EE-1E79-A6F8-D5CEF17FD1AF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11" creationId="{C57732AB-B265-A77C-7DA1-97A257966E97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12" creationId="{6AD4FA85-E52A-A89B-03CF-BF54205BBA44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13" creationId="{3DA9CF14-42EF-0877-847B-1893D539A321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14" creationId="{B9EB5094-2223-4A5D-8621-DA7A29DB2D2E}"/>
            </ac:spMkLst>
          </pc:spChg>
          <pc:spChg chg="mod">
            <ac:chgData name="Chuck Tomasi" userId="79514c44-a18e-4aaa-84b1-18f74099d6b1" providerId="ADAL" clId="{357681BD-BD14-7246-BC80-A1D0ABA36796}" dt="2023-11-07T12:51:21.528" v="645" actId="207"/>
            <ac:spMkLst>
              <pc:docMk/>
              <pc:sldMasterMk cId="2317532505" sldId="2147483672"/>
              <pc:sldLayoutMk cId="3634902580" sldId="2147483705"/>
              <ac:spMk id="15" creationId="{199C32E0-D80B-3D8E-55A5-BABBBE123A60}"/>
            </ac:spMkLst>
          </pc:spChg>
          <pc:spChg chg="del">
            <ac:chgData name="Chuck Tomasi" userId="79514c44-a18e-4aaa-84b1-18f74099d6b1" providerId="ADAL" clId="{357681BD-BD14-7246-BC80-A1D0ABA36796}" dt="2023-11-07T13:00:16.030" v="743" actId="478"/>
            <ac:spMkLst>
              <pc:docMk/>
              <pc:sldMasterMk cId="2317532505" sldId="2147483672"/>
              <pc:sldLayoutMk cId="3634902580" sldId="2147483705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64" creationId="{F0623321-3BFD-7660-2F7F-721D72A7A275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65" creationId="{B6D51899-3AD0-6D43-A663-C859BE00A437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66" creationId="{02DF3374-1506-5358-FECF-77E8FEE6B96F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67" creationId="{8D07C2F7-AFB2-F1F9-C4DC-2DE4FA68DC68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68" creationId="{E0236155-3E51-1254-3F1F-71F9D84CF773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69" creationId="{2EEEAE5A-88A1-B8C8-F62E-2DFA99C444FF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0" creationId="{CE406440-CB68-9A7E-F447-D40857BEE99E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1" creationId="{C04CE4BC-6281-7235-DD15-C736A52665FE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2" creationId="{7ED3C9FD-3AA4-04B2-CF9A-71DB6C562534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3" creationId="{A3681A97-6CE4-225F-8D37-41C4FD4C3F87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4" creationId="{A8043EC2-519E-389F-B0F1-4254A5B59BF7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5" creationId="{FF1F87E8-0A8A-66DA-2DB5-4401EBE1458C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6" creationId="{B3703320-D7BF-6CFA-9906-3816140D3317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7" creationId="{4EF9751E-B91F-8CAB-1AF8-69B27E082392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8" creationId="{6A3D22E6-B712-115C-6D2A-C2EC577A4F75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79" creationId="{9CA92ED9-CD29-7E00-CA48-807C8E543E22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0" creationId="{AF929ED0-0365-0B35-6982-586E728E9926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1" creationId="{00F3D99D-4978-A7E5-B370-EFDD2A7DC5FC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2" creationId="{55FE4AE8-8641-3650-B2A0-9F2DB68795DF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3" creationId="{B1B60BFF-B7AD-253C-1391-CDE4F268133E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4" creationId="{D408CB42-880E-24E2-D027-7C0A627C0E10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5" creationId="{0E16B5AF-B327-B656-3D9B-A43D2BAC2EC1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6" creationId="{938809BB-1BD0-49BE-45A9-D6B55D42DDA2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7" creationId="{B27E5D95-8AD1-1294-31B4-1176FA9C5BE4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8" creationId="{DBC8E25D-D1D3-E4E8-A1C2-4B862B85D9E7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89" creationId="{4F615FEB-74A6-939B-501F-2AEF9A6F61EA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0" creationId="{8546C923-D1B3-8FA4-C651-042E191494BF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1" creationId="{58893B96-5FF7-6119-E2AE-B7CD7A76EAA9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2" creationId="{B7FC0F4F-8833-03B7-A56F-E55809ACA942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3" creationId="{96C6DC1C-1646-6F0D-1C63-CCE2F9A16B3F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4" creationId="{8A29615B-5E4F-CC38-DE11-8C7049CB7B05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5" creationId="{46A1CF2D-878C-C952-0965-71234865E199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6" creationId="{8A3E0AAC-E7A9-944D-BF8D-F17B5C660663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7" creationId="{E8998F80-29B2-F58C-0D22-A583DBA4FF41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8" creationId="{781E0201-49E3-D193-18AF-4F704DC3AB75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99" creationId="{CBA8648B-F83F-B737-F183-CF96CA087149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100" creationId="{12E01D1F-ED63-3E3B-33E4-24F56B6AAC1D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101" creationId="{CB8C4FAF-F5B9-02B2-E33B-EB329F987526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102" creationId="{C8B8BD8E-14E5-ACAA-A220-92E253F45CB1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103" creationId="{0DFA0BB8-A482-421F-7E44-1E18A1700C30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104" creationId="{5576B498-FA0D-6495-60FC-B8D753FE54A9}"/>
            </ac:spMkLst>
          </pc:spChg>
          <pc:spChg chg="mod">
            <ac:chgData name="Chuck Tomasi" userId="79514c44-a18e-4aaa-84b1-18f74099d6b1" providerId="ADAL" clId="{357681BD-BD14-7246-BC80-A1D0ABA36796}" dt="2023-11-07T12:43:00.381" v="564"/>
            <ac:spMkLst>
              <pc:docMk/>
              <pc:sldMasterMk cId="2317532505" sldId="2147483672"/>
              <pc:sldLayoutMk cId="3634902580" sldId="2147483705"/>
              <ac:spMk id="105" creationId="{374AC0A8-1094-5F97-339C-8AC22B3AE0AF}"/>
            </ac:spMkLst>
          </pc:spChg>
          <pc:spChg chg="add mod">
            <ac:chgData name="Chuck Tomasi" userId="79514c44-a18e-4aaa-84b1-18f74099d6b1" providerId="ADAL" clId="{357681BD-BD14-7246-BC80-A1D0ABA36796}" dt="2023-11-07T13:00:16.492" v="744"/>
            <ac:spMkLst>
              <pc:docMk/>
              <pc:sldMasterMk cId="2317532505" sldId="2147483672"/>
              <pc:sldLayoutMk cId="3634902580" sldId="2147483705"/>
              <ac:spMk id="107" creationId="{71533052-8617-9BB8-9A17-18546F33E42E}"/>
            </ac:spMkLst>
          </pc:spChg>
          <pc:grpChg chg="del">
            <ac:chgData name="Chuck Tomasi" userId="79514c44-a18e-4aaa-84b1-18f74099d6b1" providerId="ADAL" clId="{357681BD-BD14-7246-BC80-A1D0ABA36796}" dt="2023-11-07T12:44:54.841" v="584" actId="478"/>
            <ac:grpSpMkLst>
              <pc:docMk/>
              <pc:sldMasterMk cId="2317532505" sldId="2147483672"/>
              <pc:sldLayoutMk cId="3634902580" sldId="2147483705"/>
              <ac:grpSpMk id="19" creationId="{3B3C3B9D-907C-4AC8-F5A6-30761A9E0766}"/>
            </ac:grpSpMkLst>
          </pc:grpChg>
          <pc:grpChg chg="add mod">
            <ac:chgData name="Chuck Tomasi" userId="79514c44-a18e-4aaa-84b1-18f74099d6b1" providerId="ADAL" clId="{357681BD-BD14-7246-BC80-A1D0ABA36796}" dt="2023-11-07T12:45:02.818" v="586" actId="1076"/>
            <ac:grpSpMkLst>
              <pc:docMk/>
              <pc:sldMasterMk cId="2317532505" sldId="2147483672"/>
              <pc:sldLayoutMk cId="3634902580" sldId="2147483705"/>
              <ac:grpSpMk id="63" creationId="{061CC4DE-D317-98C6-2B4A-2CF00F002E14}"/>
            </ac:grpSpMkLst>
          </pc:grpChg>
          <pc:graphicFrameChg chg="del">
            <ac:chgData name="Chuck Tomasi" userId="79514c44-a18e-4aaa-84b1-18f74099d6b1" providerId="ADAL" clId="{357681BD-BD14-7246-BC80-A1D0ABA36796}" dt="2023-11-07T13:00:16.030" v="743" actId="478"/>
            <ac:graphicFrameMkLst>
              <pc:docMk/>
              <pc:sldMasterMk cId="2317532505" sldId="2147483672"/>
              <pc:sldLayoutMk cId="3634902580" sldId="2147483705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16.492" v="744"/>
            <ac:graphicFrameMkLst>
              <pc:docMk/>
              <pc:sldMasterMk cId="2317532505" sldId="2147483672"/>
              <pc:sldLayoutMk cId="3634902580" sldId="2147483705"/>
              <ac:graphicFrameMk id="106" creationId="{7AD71F19-7E54-2D94-6896-B604A5B6CCC0}"/>
            </ac:graphicFrameMkLst>
          </pc:graphicFrameChg>
          <pc:picChg chg="mod">
            <ac:chgData name="Chuck Tomasi" userId="79514c44-a18e-4aaa-84b1-18f74099d6b1" providerId="ADAL" clId="{357681BD-BD14-7246-BC80-A1D0ABA36796}" dt="2023-11-07T13:00:27.740" v="747" actId="207"/>
            <ac:picMkLst>
              <pc:docMk/>
              <pc:sldMasterMk cId="2317532505" sldId="2147483672"/>
              <pc:sldLayoutMk cId="3634902580" sldId="2147483705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37.988" v="749"/>
          <pc:sldLayoutMkLst>
            <pc:docMk/>
            <pc:sldMasterMk cId="2317532505" sldId="2147483672"/>
            <pc:sldLayoutMk cId="66808108" sldId="2147483706"/>
          </pc:sldLayoutMkLst>
          <pc:spChg chg="mod">
            <ac:chgData name="Chuck Tomasi" userId="79514c44-a18e-4aaa-84b1-18f74099d6b1" providerId="ADAL" clId="{357681BD-BD14-7246-BC80-A1D0ABA36796}" dt="2023-11-07T02:03:18.300" v="134" actId="207"/>
            <ac:spMkLst>
              <pc:docMk/>
              <pc:sldMasterMk cId="2317532505" sldId="2147483672"/>
              <pc:sldLayoutMk cId="66808108" sldId="2147483706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1:40.771" v="650" actId="207"/>
            <ac:spMkLst>
              <pc:docMk/>
              <pc:sldMasterMk cId="2317532505" sldId="2147483672"/>
              <pc:sldLayoutMk cId="66808108" sldId="2147483706"/>
              <ac:spMk id="4" creationId="{DAB2FA7F-76A7-0066-2EFF-13EE7D5C775D}"/>
            </ac:spMkLst>
          </pc:spChg>
          <pc:spChg chg="mod">
            <ac:chgData name="Chuck Tomasi" userId="79514c44-a18e-4aaa-84b1-18f74099d6b1" providerId="ADAL" clId="{357681BD-BD14-7246-BC80-A1D0ABA36796}" dt="2023-11-07T12:51:40.771" v="650" actId="207"/>
            <ac:spMkLst>
              <pc:docMk/>
              <pc:sldMasterMk cId="2317532505" sldId="2147483672"/>
              <pc:sldLayoutMk cId="66808108" sldId="2147483706"/>
              <ac:spMk id="5" creationId="{3B80A2B6-EFF4-5F8E-5168-2944508F0BCD}"/>
            </ac:spMkLst>
          </pc:spChg>
          <pc:spChg chg="mod">
            <ac:chgData name="Chuck Tomasi" userId="79514c44-a18e-4aaa-84b1-18f74099d6b1" providerId="ADAL" clId="{357681BD-BD14-7246-BC80-A1D0ABA36796}" dt="2023-11-07T12:51:40.771" v="650" actId="207"/>
            <ac:spMkLst>
              <pc:docMk/>
              <pc:sldMasterMk cId="2317532505" sldId="2147483672"/>
              <pc:sldLayoutMk cId="66808108" sldId="2147483706"/>
              <ac:spMk id="6" creationId="{069F5761-34AE-9E9D-64B8-43957452B04E}"/>
            </ac:spMkLst>
          </pc:spChg>
          <pc:spChg chg="mod">
            <ac:chgData name="Chuck Tomasi" userId="79514c44-a18e-4aaa-84b1-18f74099d6b1" providerId="ADAL" clId="{357681BD-BD14-7246-BC80-A1D0ABA36796}" dt="2023-11-07T12:51:40.771" v="650" actId="207"/>
            <ac:spMkLst>
              <pc:docMk/>
              <pc:sldMasterMk cId="2317532505" sldId="2147483672"/>
              <pc:sldLayoutMk cId="66808108" sldId="2147483706"/>
              <ac:spMk id="7" creationId="{2CB5E233-22DD-A6D7-A007-30D9AF99AD7D}"/>
            </ac:spMkLst>
          </pc:spChg>
          <pc:spChg chg="mod">
            <ac:chgData name="Chuck Tomasi" userId="79514c44-a18e-4aaa-84b1-18f74099d6b1" providerId="ADAL" clId="{357681BD-BD14-7246-BC80-A1D0ABA36796}" dt="2023-11-07T12:51:40.771" v="650" actId="207"/>
            <ac:spMkLst>
              <pc:docMk/>
              <pc:sldMasterMk cId="2317532505" sldId="2147483672"/>
              <pc:sldLayoutMk cId="66808108" sldId="2147483706"/>
              <ac:spMk id="8" creationId="{DBA31300-626C-3F3D-821A-D05B39E05F7E}"/>
            </ac:spMkLst>
          </pc:spChg>
          <pc:spChg chg="mod">
            <ac:chgData name="Chuck Tomasi" userId="79514c44-a18e-4aaa-84b1-18f74099d6b1" providerId="ADAL" clId="{357681BD-BD14-7246-BC80-A1D0ABA36796}" dt="2023-11-07T12:51:37.485" v="649" actId="207"/>
            <ac:spMkLst>
              <pc:docMk/>
              <pc:sldMasterMk cId="2317532505" sldId="2147483672"/>
              <pc:sldLayoutMk cId="66808108" sldId="2147483706"/>
              <ac:spMk id="10" creationId="{3AFCC293-1BE5-9B6A-4F66-7442B76D6686}"/>
            </ac:spMkLst>
          </pc:spChg>
          <pc:spChg chg="mod">
            <ac:chgData name="Chuck Tomasi" userId="79514c44-a18e-4aaa-84b1-18f74099d6b1" providerId="ADAL" clId="{357681BD-BD14-7246-BC80-A1D0ABA36796}" dt="2023-11-07T12:51:37.485" v="649" actId="207"/>
            <ac:spMkLst>
              <pc:docMk/>
              <pc:sldMasterMk cId="2317532505" sldId="2147483672"/>
              <pc:sldLayoutMk cId="66808108" sldId="2147483706"/>
              <ac:spMk id="11" creationId="{E0389712-FC72-4DCA-8F5B-CDC268BA5C75}"/>
            </ac:spMkLst>
          </pc:spChg>
          <pc:spChg chg="mod">
            <ac:chgData name="Chuck Tomasi" userId="79514c44-a18e-4aaa-84b1-18f74099d6b1" providerId="ADAL" clId="{357681BD-BD14-7246-BC80-A1D0ABA36796}" dt="2023-11-07T12:51:37.485" v="649" actId="207"/>
            <ac:spMkLst>
              <pc:docMk/>
              <pc:sldMasterMk cId="2317532505" sldId="2147483672"/>
              <pc:sldLayoutMk cId="66808108" sldId="2147483706"/>
              <ac:spMk id="12" creationId="{719D96A5-A87A-6E7B-882C-87163AE1D2C2}"/>
            </ac:spMkLst>
          </pc:spChg>
          <pc:spChg chg="mod">
            <ac:chgData name="Chuck Tomasi" userId="79514c44-a18e-4aaa-84b1-18f74099d6b1" providerId="ADAL" clId="{357681BD-BD14-7246-BC80-A1D0ABA36796}" dt="2023-11-07T12:51:37.485" v="649" actId="207"/>
            <ac:spMkLst>
              <pc:docMk/>
              <pc:sldMasterMk cId="2317532505" sldId="2147483672"/>
              <pc:sldLayoutMk cId="66808108" sldId="2147483706"/>
              <ac:spMk id="13" creationId="{750972D2-864A-36A0-8A48-04B947F92319}"/>
            </ac:spMkLst>
          </pc:spChg>
          <pc:spChg chg="mod">
            <ac:chgData name="Chuck Tomasi" userId="79514c44-a18e-4aaa-84b1-18f74099d6b1" providerId="ADAL" clId="{357681BD-BD14-7246-BC80-A1D0ABA36796}" dt="2023-11-07T12:51:37.485" v="649" actId="207"/>
            <ac:spMkLst>
              <pc:docMk/>
              <pc:sldMasterMk cId="2317532505" sldId="2147483672"/>
              <pc:sldLayoutMk cId="66808108" sldId="2147483706"/>
              <ac:spMk id="14" creationId="{E0CF11D4-13A2-6B1F-8C88-D11771055B8E}"/>
            </ac:spMkLst>
          </pc:spChg>
          <pc:spChg chg="mod">
            <ac:chgData name="Chuck Tomasi" userId="79514c44-a18e-4aaa-84b1-18f74099d6b1" providerId="ADAL" clId="{357681BD-BD14-7246-BC80-A1D0ABA36796}" dt="2023-11-07T12:51:37.485" v="649" actId="207"/>
            <ac:spMkLst>
              <pc:docMk/>
              <pc:sldMasterMk cId="2317532505" sldId="2147483672"/>
              <pc:sldLayoutMk cId="66808108" sldId="2147483706"/>
              <ac:spMk id="15" creationId="{C223CE58-878B-D495-5C7B-A94233E66733}"/>
            </ac:spMkLst>
          </pc:spChg>
          <pc:spChg chg="del">
            <ac:chgData name="Chuck Tomasi" userId="79514c44-a18e-4aaa-84b1-18f74099d6b1" providerId="ADAL" clId="{357681BD-BD14-7246-BC80-A1D0ABA36796}" dt="2023-11-07T13:00:37.541" v="748" actId="478"/>
            <ac:spMkLst>
              <pc:docMk/>
              <pc:sldMasterMk cId="2317532505" sldId="2147483672"/>
              <pc:sldLayoutMk cId="66808108" sldId="2147483706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64" creationId="{2E4D1C2F-AAF6-3789-F05A-44A29A2A2464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65" creationId="{ADFF1EBF-7656-D378-EC9F-82AA47DF9BBE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66" creationId="{5BCE48DA-6DDA-4189-2C94-4B1C0E60EBB2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67" creationId="{D2D359BA-EEAA-1D87-D03A-23B830D25F09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68" creationId="{EC9BC5B1-1342-66F9-DB3E-493D9FEAE800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69" creationId="{E9720380-694D-21C9-52E3-A521A01BAC1A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0" creationId="{9E3B4091-1BF4-54FD-03E7-B39F95555D2B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1" creationId="{59B37BD3-A0EA-226F-82D3-3CF564D7B286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2" creationId="{03DC9DFE-4DB6-D58D-09CB-4D8F5874EFB2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3" creationId="{A21256F7-A554-C1F0-CA02-C93222CF9CAF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4" creationId="{EADA48CC-9535-12E4-0A93-99F74EC162D1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5" creationId="{438860D9-E818-87ED-C6B8-8EABE7C55D36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6" creationId="{4AA77A6F-5A3F-216A-EABD-FAB053B40697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7" creationId="{CE480402-28EB-E735-D043-159030D58B09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8" creationId="{936D0D8C-3600-683B-F379-4E50EA2DCE4B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79" creationId="{68BB7948-D9E8-5852-D696-45538014F339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0" creationId="{B7979370-D74B-273A-DBA1-0CB65B295D5D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1" creationId="{238B25DB-65BB-3CB3-FC69-82788D4456B4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2" creationId="{A8A4258A-B3DF-B770-8F00-CC7923B8DC1E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3" creationId="{41165F90-B628-4148-32E7-CB0FB9234115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4" creationId="{FEB1F53E-324B-D03A-ABA5-31FBF93D8EDA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5" creationId="{2E053529-43BB-F796-E79B-B32AFBDD0696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6" creationId="{2900F0F2-492F-0C16-EB7F-DEC63015A9D3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7" creationId="{AB4AD41E-9240-E994-F0EF-2D924691B590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8" creationId="{C92D5A11-2BB9-C528-2BEA-1A8CFB2186AB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89" creationId="{A2CA4C16-D9B3-7615-7C55-5239213ABBF3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0" creationId="{D66B35EC-75B7-534B-8EBB-0C7897F14E07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1" creationId="{E6BDE520-565B-DE70-945A-914938DDD2B8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2" creationId="{F8E76347-5419-17EE-4CDF-90F6D0F3FCAF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3" creationId="{3C41F962-E155-3720-F9F1-2559B988FD55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4" creationId="{78304E04-246A-640F-9BDE-1BB8B80AA506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5" creationId="{40F29D12-762C-1A4E-E5B7-E434C9F9C026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6" creationId="{4FAF1C7D-541F-40AD-10B9-94AE945CF607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7" creationId="{3AFDA500-DA17-8494-D838-99944DF12C7D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8" creationId="{976246ED-E9DA-D893-49C6-11B53AE0E8DB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99" creationId="{E3B20B5E-AD41-E6E4-6DDA-2939EAE41805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100" creationId="{9708A6A8-FA78-F6C5-7D3C-C5E528AFA2BE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101" creationId="{2FC9B0F8-D7CB-7C3F-40E9-0A451777934D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102" creationId="{EFEE3FD8-A41B-845C-1438-8E7DBA9263CC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103" creationId="{79F68B10-6355-4673-EBEE-87C9EA92FFF5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104" creationId="{52BC52FB-E464-13BC-D9B6-CEAE662B7ED7}"/>
            </ac:spMkLst>
          </pc:spChg>
          <pc:spChg chg="mod">
            <ac:chgData name="Chuck Tomasi" userId="79514c44-a18e-4aaa-84b1-18f74099d6b1" providerId="ADAL" clId="{357681BD-BD14-7246-BC80-A1D0ABA36796}" dt="2023-11-07T12:43:07.751" v="566"/>
            <ac:spMkLst>
              <pc:docMk/>
              <pc:sldMasterMk cId="2317532505" sldId="2147483672"/>
              <pc:sldLayoutMk cId="66808108" sldId="2147483706"/>
              <ac:spMk id="105" creationId="{E40FB74E-9AED-7468-AA6C-A6E279CA8D5D}"/>
            </ac:spMkLst>
          </pc:spChg>
          <pc:spChg chg="add mod">
            <ac:chgData name="Chuck Tomasi" userId="79514c44-a18e-4aaa-84b1-18f74099d6b1" providerId="ADAL" clId="{357681BD-BD14-7246-BC80-A1D0ABA36796}" dt="2023-11-07T13:00:37.988" v="749"/>
            <ac:spMkLst>
              <pc:docMk/>
              <pc:sldMasterMk cId="2317532505" sldId="2147483672"/>
              <pc:sldLayoutMk cId="66808108" sldId="2147483706"/>
              <ac:spMk id="107" creationId="{90E6ACCC-B1AE-3591-02EE-ED583D95F26D}"/>
            </ac:spMkLst>
          </pc:spChg>
          <pc:grpChg chg="del">
            <ac:chgData name="Chuck Tomasi" userId="79514c44-a18e-4aaa-84b1-18f74099d6b1" providerId="ADAL" clId="{357681BD-BD14-7246-BC80-A1D0ABA36796}" dt="2023-11-07T12:45:26.293" v="591" actId="478"/>
            <ac:grpSpMkLst>
              <pc:docMk/>
              <pc:sldMasterMk cId="2317532505" sldId="2147483672"/>
              <pc:sldLayoutMk cId="66808108" sldId="2147483706"/>
              <ac:grpSpMk id="19" creationId="{8B1F5588-9332-C957-6D3C-B1CE1EA41757}"/>
            </ac:grpSpMkLst>
          </pc:grpChg>
          <pc:grpChg chg="add mod">
            <ac:chgData name="Chuck Tomasi" userId="79514c44-a18e-4aaa-84b1-18f74099d6b1" providerId="ADAL" clId="{357681BD-BD14-7246-BC80-A1D0ABA36796}" dt="2023-11-07T12:45:36.877" v="593" actId="1076"/>
            <ac:grpSpMkLst>
              <pc:docMk/>
              <pc:sldMasterMk cId="2317532505" sldId="2147483672"/>
              <pc:sldLayoutMk cId="66808108" sldId="2147483706"/>
              <ac:grpSpMk id="63" creationId="{BBF688A5-7C45-C034-6CD6-D730D7FDC3C8}"/>
            </ac:grpSpMkLst>
          </pc:grpChg>
          <pc:graphicFrameChg chg="del">
            <ac:chgData name="Chuck Tomasi" userId="79514c44-a18e-4aaa-84b1-18f74099d6b1" providerId="ADAL" clId="{357681BD-BD14-7246-BC80-A1D0ABA36796}" dt="2023-11-07T13:00:37.541" v="748" actId="478"/>
            <ac:graphicFrameMkLst>
              <pc:docMk/>
              <pc:sldMasterMk cId="2317532505" sldId="2147483672"/>
              <pc:sldLayoutMk cId="66808108" sldId="2147483706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37.988" v="749"/>
            <ac:graphicFrameMkLst>
              <pc:docMk/>
              <pc:sldMasterMk cId="2317532505" sldId="2147483672"/>
              <pc:sldLayoutMk cId="66808108" sldId="2147483706"/>
              <ac:graphicFrameMk id="106" creationId="{A1597951-F530-6A6F-D0DF-4F85F232B867}"/>
            </ac:graphicFrameMkLst>
          </pc:graphicFrameChg>
          <pc:picChg chg="mod">
            <ac:chgData name="Chuck Tomasi" userId="79514c44-a18e-4aaa-84b1-18f74099d6b1" providerId="ADAL" clId="{357681BD-BD14-7246-BC80-A1D0ABA36796}" dt="2023-11-07T12:57:12.380" v="703" actId="207"/>
            <ac:picMkLst>
              <pc:docMk/>
              <pc:sldMasterMk cId="2317532505" sldId="2147483672"/>
              <pc:sldLayoutMk cId="66808108" sldId="2147483706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44.507" v="751"/>
          <pc:sldLayoutMkLst>
            <pc:docMk/>
            <pc:sldMasterMk cId="2317532505" sldId="2147483672"/>
            <pc:sldLayoutMk cId="3610534964" sldId="2147483707"/>
          </pc:sldLayoutMkLst>
          <pc:spChg chg="mod">
            <ac:chgData name="Chuck Tomasi" userId="79514c44-a18e-4aaa-84b1-18f74099d6b1" providerId="ADAL" clId="{357681BD-BD14-7246-BC80-A1D0ABA36796}" dt="2023-11-07T02:03:26.340" v="136" actId="207"/>
            <ac:spMkLst>
              <pc:docMk/>
              <pc:sldMasterMk cId="2317532505" sldId="2147483672"/>
              <pc:sldLayoutMk cId="3610534964" sldId="2147483707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1:58.778" v="654" actId="207"/>
            <ac:spMkLst>
              <pc:docMk/>
              <pc:sldMasterMk cId="2317532505" sldId="2147483672"/>
              <pc:sldLayoutMk cId="3610534964" sldId="2147483707"/>
              <ac:spMk id="4" creationId="{0F7E4F1E-72A7-5647-B0A0-3B13BF66DF9D}"/>
            </ac:spMkLst>
          </pc:spChg>
          <pc:spChg chg="mod">
            <ac:chgData name="Chuck Tomasi" userId="79514c44-a18e-4aaa-84b1-18f74099d6b1" providerId="ADAL" clId="{357681BD-BD14-7246-BC80-A1D0ABA36796}" dt="2023-11-07T12:51:58.778" v="654" actId="207"/>
            <ac:spMkLst>
              <pc:docMk/>
              <pc:sldMasterMk cId="2317532505" sldId="2147483672"/>
              <pc:sldLayoutMk cId="3610534964" sldId="2147483707"/>
              <ac:spMk id="5" creationId="{99FB2383-786B-B6B5-17D1-2D3E20693C8C}"/>
            </ac:spMkLst>
          </pc:spChg>
          <pc:spChg chg="mod">
            <ac:chgData name="Chuck Tomasi" userId="79514c44-a18e-4aaa-84b1-18f74099d6b1" providerId="ADAL" clId="{357681BD-BD14-7246-BC80-A1D0ABA36796}" dt="2023-11-07T12:51:58.778" v="654" actId="207"/>
            <ac:spMkLst>
              <pc:docMk/>
              <pc:sldMasterMk cId="2317532505" sldId="2147483672"/>
              <pc:sldLayoutMk cId="3610534964" sldId="2147483707"/>
              <ac:spMk id="6" creationId="{5771E950-F656-4424-7728-9944B63F6ADB}"/>
            </ac:spMkLst>
          </pc:spChg>
          <pc:spChg chg="mod">
            <ac:chgData name="Chuck Tomasi" userId="79514c44-a18e-4aaa-84b1-18f74099d6b1" providerId="ADAL" clId="{357681BD-BD14-7246-BC80-A1D0ABA36796}" dt="2023-11-07T12:51:58.778" v="654" actId="207"/>
            <ac:spMkLst>
              <pc:docMk/>
              <pc:sldMasterMk cId="2317532505" sldId="2147483672"/>
              <pc:sldLayoutMk cId="3610534964" sldId="2147483707"/>
              <ac:spMk id="7" creationId="{B478F699-5C0F-5528-B6C6-1434C8526FE6}"/>
            </ac:spMkLst>
          </pc:spChg>
          <pc:spChg chg="mod">
            <ac:chgData name="Chuck Tomasi" userId="79514c44-a18e-4aaa-84b1-18f74099d6b1" providerId="ADAL" clId="{357681BD-BD14-7246-BC80-A1D0ABA36796}" dt="2023-11-07T12:51:58.778" v="654" actId="207"/>
            <ac:spMkLst>
              <pc:docMk/>
              <pc:sldMasterMk cId="2317532505" sldId="2147483672"/>
              <pc:sldLayoutMk cId="3610534964" sldId="2147483707"/>
              <ac:spMk id="8" creationId="{589AA2A4-671D-9DBA-EC24-A7ED2B37C449}"/>
            </ac:spMkLst>
          </pc:spChg>
          <pc:spChg chg="mod">
            <ac:chgData name="Chuck Tomasi" userId="79514c44-a18e-4aaa-84b1-18f74099d6b1" providerId="ADAL" clId="{357681BD-BD14-7246-BC80-A1D0ABA36796}" dt="2023-11-07T12:51:58.778" v="654" actId="207"/>
            <ac:spMkLst>
              <pc:docMk/>
              <pc:sldMasterMk cId="2317532505" sldId="2147483672"/>
              <pc:sldLayoutMk cId="3610534964" sldId="2147483707"/>
              <ac:spMk id="9" creationId="{0F40DD11-E41E-5933-264C-381CF4BF2477}"/>
            </ac:spMkLst>
          </pc:spChg>
          <pc:spChg chg="mod">
            <ac:chgData name="Chuck Tomasi" userId="79514c44-a18e-4aaa-84b1-18f74099d6b1" providerId="ADAL" clId="{357681BD-BD14-7246-BC80-A1D0ABA36796}" dt="2023-11-07T12:51:55.765" v="653" actId="207"/>
            <ac:spMkLst>
              <pc:docMk/>
              <pc:sldMasterMk cId="2317532505" sldId="2147483672"/>
              <pc:sldLayoutMk cId="3610534964" sldId="2147483707"/>
              <ac:spMk id="11" creationId="{7E3CEEC3-A313-D5AC-A632-6CE6E01A8BF3}"/>
            </ac:spMkLst>
          </pc:spChg>
          <pc:spChg chg="mod">
            <ac:chgData name="Chuck Tomasi" userId="79514c44-a18e-4aaa-84b1-18f74099d6b1" providerId="ADAL" clId="{357681BD-BD14-7246-BC80-A1D0ABA36796}" dt="2023-11-07T12:51:55.765" v="653" actId="207"/>
            <ac:spMkLst>
              <pc:docMk/>
              <pc:sldMasterMk cId="2317532505" sldId="2147483672"/>
              <pc:sldLayoutMk cId="3610534964" sldId="2147483707"/>
              <ac:spMk id="12" creationId="{ECF40142-F14F-46EC-C3F9-747A221F583B}"/>
            </ac:spMkLst>
          </pc:spChg>
          <pc:spChg chg="mod">
            <ac:chgData name="Chuck Tomasi" userId="79514c44-a18e-4aaa-84b1-18f74099d6b1" providerId="ADAL" clId="{357681BD-BD14-7246-BC80-A1D0ABA36796}" dt="2023-11-07T12:51:55.765" v="653" actId="207"/>
            <ac:spMkLst>
              <pc:docMk/>
              <pc:sldMasterMk cId="2317532505" sldId="2147483672"/>
              <pc:sldLayoutMk cId="3610534964" sldId="2147483707"/>
              <ac:spMk id="13" creationId="{1B563DE8-9859-9E0F-E0EF-0B158A3F528F}"/>
            </ac:spMkLst>
          </pc:spChg>
          <pc:spChg chg="mod">
            <ac:chgData name="Chuck Tomasi" userId="79514c44-a18e-4aaa-84b1-18f74099d6b1" providerId="ADAL" clId="{357681BD-BD14-7246-BC80-A1D0ABA36796}" dt="2023-11-07T12:51:55.765" v="653" actId="207"/>
            <ac:spMkLst>
              <pc:docMk/>
              <pc:sldMasterMk cId="2317532505" sldId="2147483672"/>
              <pc:sldLayoutMk cId="3610534964" sldId="2147483707"/>
              <ac:spMk id="14" creationId="{D1BB92C3-4AD4-2415-68E1-E25F23724299}"/>
            </ac:spMkLst>
          </pc:spChg>
          <pc:spChg chg="mod">
            <ac:chgData name="Chuck Tomasi" userId="79514c44-a18e-4aaa-84b1-18f74099d6b1" providerId="ADAL" clId="{357681BD-BD14-7246-BC80-A1D0ABA36796}" dt="2023-11-07T12:51:55.765" v="653" actId="207"/>
            <ac:spMkLst>
              <pc:docMk/>
              <pc:sldMasterMk cId="2317532505" sldId="2147483672"/>
              <pc:sldLayoutMk cId="3610534964" sldId="2147483707"/>
              <ac:spMk id="15" creationId="{3242CF1A-D4C6-D9C8-00EA-AE5F4A512CA0}"/>
            </ac:spMkLst>
          </pc:spChg>
          <pc:spChg chg="del">
            <ac:chgData name="Chuck Tomasi" userId="79514c44-a18e-4aaa-84b1-18f74099d6b1" providerId="ADAL" clId="{357681BD-BD14-7246-BC80-A1D0ABA36796}" dt="2023-11-07T13:00:44.027" v="750" actId="478"/>
            <ac:spMkLst>
              <pc:docMk/>
              <pc:sldMasterMk cId="2317532505" sldId="2147483672"/>
              <pc:sldLayoutMk cId="3610534964" sldId="2147483707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64" creationId="{B5DDC1CD-F3D9-491D-8804-274C85701A3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65" creationId="{A2F09453-D6E7-F9FB-67F6-5E80A231B353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66" creationId="{21A3D34D-D94E-D0A1-DF2A-B64C4CA0B185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67" creationId="{7F1DA0B9-E779-BF3F-8EA4-515BEAB64D13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68" creationId="{798AE513-B8E4-C98B-A6BC-F4F0C3F01D8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69" creationId="{3104059E-F077-6845-A60F-5A0387E8D22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0" creationId="{26BC9D72-3489-9AD0-8E41-3F4ABA7660C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1" creationId="{A7CD14A2-40EC-E2EA-3A35-DD1476AB8C1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2" creationId="{02F20267-C213-10E5-A378-338ECC49BB7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3" creationId="{BAEA237C-93D4-9BCC-8184-19B2F4522FA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4" creationId="{B78B7157-7ACA-80C5-08DA-EFDB66C5C27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5" creationId="{AD4BDE9E-2439-5197-A1DF-FF3867CF585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6" creationId="{84AD9823-D97C-ED33-6849-2DE4058E4AF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7" creationId="{F796F773-1F8E-37C5-5610-F4ED377B2E4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8" creationId="{FDE7A681-BE62-2E5A-37F4-12F0822B367D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79" creationId="{A3C76E93-8697-6F56-60C8-2AC1DB4BD7A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0" creationId="{8A6DE08B-663E-8AE7-E859-1412A674191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1" creationId="{A6331BE0-1C1A-4355-638B-A382BFCE97C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2" creationId="{EFADD8EB-D9CF-EBF3-FB26-36664BD0D632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3" creationId="{05B7FE63-421B-56C0-8128-9BF84FF492F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4" creationId="{5D1545B1-D277-D5C1-7A6D-DD2A9DB495C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5" creationId="{403501EE-6815-F076-4C1C-60312D505212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6" creationId="{218867DB-B5D4-170C-5EF2-965F8EB4B2A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7" creationId="{A7789CE8-BDC3-2EEC-52CE-5876A0842D1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8" creationId="{D7CC465F-3D5C-2D21-C8FB-919F27A5B34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89" creationId="{B1A4BEEC-48BC-BC35-C526-E0A63FD6387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0" creationId="{E2B2E9FB-630D-CDD3-F7B9-8E82AD2822E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1" creationId="{DB28CB2F-6501-0176-ABDE-51D7AC8CF4E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2" creationId="{4115C9FE-A86F-00E9-E6CF-18AFC68F0D9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3" creationId="{55227CDB-8B05-A9EE-AD1A-D61DF439AFA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4" creationId="{79D305AF-0936-08C1-6C71-B552E793404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5" creationId="{23409905-8067-4D89-4EE4-17F947EDBAD5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6" creationId="{45278FE4-B352-8779-8793-91E74EA6174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7" creationId="{74D2B149-CCA7-F88D-F0FB-D6702DA780C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8" creationId="{8BC546E3-3192-5F98-3708-23342E8F0EB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99" creationId="{BB8573CE-49F4-46B3-7864-91E1EF4E652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0" creationId="{B974706E-4A71-48F1-2803-B8C7FBDF8C3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1" creationId="{FE639433-CF6A-D455-FBF0-BEB165DFA44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2" creationId="{3F2D2A35-BE72-31A2-0AB6-92F30E98ECB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3" creationId="{B92BB23D-2BCA-614E-A999-9D99BD04A14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4" creationId="{0A73573B-14DA-AE3F-704E-A9D170185F3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5" creationId="{1B902476-CCA7-9D43-4856-23AD6ECA79C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6" creationId="{6327FFD6-24B4-695C-09E2-232A94BC574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7" creationId="{006AFDFD-D9B4-A005-1D65-979D0AD4307B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8" creationId="{0A891514-390B-E5DA-C4A5-CBCE9E12AC0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09" creationId="{BD16BB3F-4D74-17B5-8B30-1C1E5FC9815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0" creationId="{72EEB571-92E3-DD9E-6878-9A502A54E9BB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1" creationId="{0BAF8E73-39C8-EC57-64FB-22EBCB88A07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2" creationId="{5B21AF9C-31E5-9ADB-53F8-8613B66454F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4" creationId="{BE51E855-E811-792E-8340-871BF9F7A8AD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5" creationId="{493E4B42-49C8-7624-B1BB-A033DE8D9B4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6" creationId="{58C82D23-F7E5-C2FA-6673-29913EB2DAF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7" creationId="{FF7D1656-8EC7-ABA1-569A-0CCD03EE84D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8" creationId="{9F08BBDC-9B42-0DF0-FBD8-7108F27F873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19" creationId="{64BA05B7-B671-507B-BB74-78267E682BE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0" creationId="{8F8B9C51-39CD-7281-74A7-6A2D198387A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1" creationId="{3E84A43E-F0C2-8EF4-591B-FFD0DE0F502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2" creationId="{9AE0D562-F737-9602-43C1-2E459145613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3" creationId="{6E622C4B-C81C-6ACB-F9D9-19B7796A41B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4" creationId="{5D8F197A-5AE9-D7DE-3FD9-C0A1BDD9E22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5" creationId="{BF62960C-CD0C-8266-96C1-BB35EE66B6B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6" creationId="{BFC53664-6569-C97F-B56B-F6FAB3BAB60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7" creationId="{97A20B04-20C3-3A3B-2FDB-38216FC7E42D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8" creationId="{BF3D677F-1D22-8462-0A1C-CCD57F32EFC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29" creationId="{D97171C6-62EC-42EA-24E8-DF0B50C43BF3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0" creationId="{6A8C66AD-769F-8060-7F45-F7E2F3D06FD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1" creationId="{179FAFB0-56D7-E9B8-D651-B35416182E42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2" creationId="{291C4096-6DB8-6013-8471-A41319F3F16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3" creationId="{DDBD8A8F-0E2A-0A7F-B798-35C7BC5230E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4" creationId="{09DE9BE1-356D-25F5-764A-43C95216833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5" creationId="{CCD65316-B347-0FFE-FA20-8B141DC9588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6" creationId="{1FD45D71-A433-032D-4439-A4A720A6B22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7" creationId="{69C1FC86-8B26-387D-EEBC-E4E8331EA8C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8" creationId="{A59B4CC7-6F4E-5ACF-FFEF-D5D9F5B6DE95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39" creationId="{81A23E74-35E7-7F22-63F3-FB2C2F3C87DD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0" creationId="{E71F4EBB-06FB-BADC-C445-10AA5B7C2E4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1" creationId="{661C12B9-6127-9798-6EA4-B20E0AF83125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2" creationId="{83364AB1-7353-C438-3B77-89B0D081221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3" creationId="{5D1433BD-999A-FB89-A6C7-542DA22809F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4" creationId="{E924C034-A9B1-5CD5-8CA8-272DA3AF20F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5" creationId="{E0FE247E-6C21-6CDE-E7B5-D83FBEDC92C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6" creationId="{8568F4D2-79C1-5539-7471-C477795DDEF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7" creationId="{1DF769E9-CC58-29BE-7368-C2056A657AAB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8" creationId="{52655563-FEE6-D852-B6BE-C66FAFEC24B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49" creationId="{923EC548-9298-2080-69F9-278D5CD57CB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0" creationId="{CF6E2FDA-6E8D-1B2B-2381-32EB2745CA33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1" creationId="{E3D77204-1C79-76A3-9AF1-4E7A7A0BDB2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2" creationId="{82FEBBDB-728A-1A4C-AEF1-0AC09826C84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3" creationId="{8320DA16-409B-0297-986B-88055E0B30F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4" creationId="{C24AE10B-FB36-5E29-92C0-7C2319BFC81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5" creationId="{7F27B8E1-BF90-95DD-E01F-48512523848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7" creationId="{B3050185-753C-835E-F199-B2174817D2D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8" creationId="{DE83C0D4-ECBC-F9E0-2C8B-4E079BF90C25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59" creationId="{3E33DB65-8AB3-92E3-2D02-670A46AF9BA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0" creationId="{4D6E096E-8700-6C06-7253-D302EC480CEB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1" creationId="{35C7DE16-54DC-634F-D48E-7F3F1CF7858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2" creationId="{0F62CA0B-6D4B-8E66-B285-7E6C375415E2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3" creationId="{6C4F7E46-8E15-3B6A-0FE2-8F8A42C439A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4" creationId="{3ED9A6B7-F470-2336-33FA-B85515EC790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5" creationId="{54441F4F-96EE-0B8B-0A10-87E40A614C6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6" creationId="{2EF6DFBE-F89C-9030-23CD-B45568C4C6E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7" creationId="{0EAB96F3-DFC1-D59A-2C3A-66EB20BC6B9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8" creationId="{68AFBCCF-E4FD-E818-9596-E3A047B3CAE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69" creationId="{90A5BA50-EC8D-CF6E-6E50-DD1F1BAE482B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0" creationId="{BFC8AB39-EE9B-7CF9-1DD0-813271AB0D6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1" creationId="{08AADEAA-BEC4-2D09-B2F8-667968021803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2" creationId="{27D502B4-806E-CBDF-63E1-E20F18465AC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3" creationId="{9FDEAB0B-7D98-A25B-D63C-CE1222B1CFE4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4" creationId="{753FAA32-CAB5-1ABF-3AE5-78924A86F76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5" creationId="{F89389E0-640F-40EF-EC99-5EA18251A8E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6" creationId="{60766D41-8B38-E4FB-ACA1-C4E83640BC2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7" creationId="{1AFF283B-2769-97F3-C45D-9841BD33FFE3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8" creationId="{DFFE942E-A716-E275-9B42-297741791E2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79" creationId="{5E5EBF36-C068-6CB4-097C-D46DEE691F1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0" creationId="{9604987E-4FAF-9753-889D-F10AE1DE95E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1" creationId="{963C6C1B-B782-B8FE-ADF8-C06DFBCD83E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2" creationId="{B7236778-DC1E-53C9-30F3-7A54D4B509E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3" creationId="{F29F9AE3-1A20-3E6C-D93D-FA4729CCCCEF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4" creationId="{2E0C1700-1758-89EE-2C91-90512123F389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5" creationId="{363C65B1-7279-69C5-58D7-E3D38525BC6B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6" creationId="{A7967FF5-54E5-7065-0D99-77E057FCB42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7" creationId="{E5AD951C-BF11-65E3-19A0-92110C01525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8" creationId="{5450ABDC-B5E5-B6C8-C6A0-30FA99212057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89" creationId="{77850F29-DB81-50A3-122B-421171FBB36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0" creationId="{669AB046-DB1D-5B3E-FB78-4E75AC6801E5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1" creationId="{934EC2C3-1CA3-6E6F-F277-DEA8C946A87E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2" creationId="{5693DF62-8B5C-90B1-4E81-3F06A1833AB6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3" creationId="{A1C90D89-61A4-8117-FB8A-CE15E913A0F8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4" creationId="{68C58F9D-E813-14BF-66AD-F307421F4DDA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5" creationId="{811D3CBC-B037-8580-D4E6-7BB5411E4230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6" creationId="{0650A8D3-F886-1777-3B17-45FD3D10779C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7" creationId="{3276BAEC-1B29-823F-29F8-1FC756C067B1}"/>
            </ac:spMkLst>
          </pc:spChg>
          <pc:spChg chg="mod">
            <ac:chgData name="Chuck Tomasi" userId="79514c44-a18e-4aaa-84b1-18f74099d6b1" providerId="ADAL" clId="{357681BD-BD14-7246-BC80-A1D0ABA36796}" dt="2023-11-07T12:39:50.466" v="535"/>
            <ac:spMkLst>
              <pc:docMk/>
              <pc:sldMasterMk cId="2317532505" sldId="2147483672"/>
              <pc:sldLayoutMk cId="3610534964" sldId="2147483707"/>
              <ac:spMk id="198" creationId="{C1C9E67C-6EF6-EBF1-9B42-8AA7DCBD3C5A}"/>
            </ac:spMkLst>
          </pc:spChg>
          <pc:spChg chg="add mod">
            <ac:chgData name="Chuck Tomasi" userId="79514c44-a18e-4aaa-84b1-18f74099d6b1" providerId="ADAL" clId="{357681BD-BD14-7246-BC80-A1D0ABA36796}" dt="2023-11-07T13:00:44.507" v="751"/>
            <ac:spMkLst>
              <pc:docMk/>
              <pc:sldMasterMk cId="2317532505" sldId="2147483672"/>
              <pc:sldLayoutMk cId="3610534964" sldId="2147483707"/>
              <ac:spMk id="200" creationId="{ED3CED49-BD96-21F2-05E2-02BF38E39BEC}"/>
            </ac:spMkLst>
          </pc:spChg>
          <pc:grpChg chg="del">
            <ac:chgData name="Chuck Tomasi" userId="79514c44-a18e-4aaa-84b1-18f74099d6b1" providerId="ADAL" clId="{357681BD-BD14-7246-BC80-A1D0ABA36796}" dt="2023-11-07T12:46:01.567" v="597" actId="478"/>
            <ac:grpSpMkLst>
              <pc:docMk/>
              <pc:sldMasterMk cId="2317532505" sldId="2147483672"/>
              <pc:sldLayoutMk cId="3610534964" sldId="2147483707"/>
              <ac:grpSpMk id="19" creationId="{74342E13-047A-A116-45BE-4C7EA3C2B68C}"/>
            </ac:grpSpMkLst>
          </pc:grpChg>
          <pc:grpChg chg="add del mod">
            <ac:chgData name="Chuck Tomasi" userId="79514c44-a18e-4aaa-84b1-18f74099d6b1" providerId="ADAL" clId="{357681BD-BD14-7246-BC80-A1D0ABA36796}" dt="2023-11-07T12:43:41.631" v="572" actId="21"/>
            <ac:grpSpMkLst>
              <pc:docMk/>
              <pc:sldMasterMk cId="2317532505" sldId="2147483672"/>
              <pc:sldLayoutMk cId="3610534964" sldId="2147483707"/>
              <ac:grpSpMk id="63" creationId="{4CEFED7C-4104-B162-630F-E897254BB87D}"/>
            </ac:grpSpMkLst>
          </pc:grpChg>
          <pc:grpChg chg="add del mod">
            <ac:chgData name="Chuck Tomasi" userId="79514c44-a18e-4aaa-84b1-18f74099d6b1" providerId="ADAL" clId="{357681BD-BD14-7246-BC80-A1D0ABA36796}" dt="2023-11-07T12:43:13.972" v="567" actId="21"/>
            <ac:grpSpMkLst>
              <pc:docMk/>
              <pc:sldMasterMk cId="2317532505" sldId="2147483672"/>
              <pc:sldLayoutMk cId="3610534964" sldId="2147483707"/>
              <ac:grpSpMk id="113" creationId="{66ABDA02-D2B5-C748-D72B-80FB9C5C6821}"/>
            </ac:grpSpMkLst>
          </pc:grpChg>
          <pc:grpChg chg="add mod">
            <ac:chgData name="Chuck Tomasi" userId="79514c44-a18e-4aaa-84b1-18f74099d6b1" providerId="ADAL" clId="{357681BD-BD14-7246-BC80-A1D0ABA36796}" dt="2023-11-07T12:46:12.082" v="599" actId="1076"/>
            <ac:grpSpMkLst>
              <pc:docMk/>
              <pc:sldMasterMk cId="2317532505" sldId="2147483672"/>
              <pc:sldLayoutMk cId="3610534964" sldId="2147483707"/>
              <ac:grpSpMk id="156" creationId="{DE859490-38C6-F757-396A-4813FF3E02D2}"/>
            </ac:grpSpMkLst>
          </pc:grpChg>
          <pc:graphicFrameChg chg="del">
            <ac:chgData name="Chuck Tomasi" userId="79514c44-a18e-4aaa-84b1-18f74099d6b1" providerId="ADAL" clId="{357681BD-BD14-7246-BC80-A1D0ABA36796}" dt="2023-11-07T13:00:44.027" v="750" actId="478"/>
            <ac:graphicFrameMkLst>
              <pc:docMk/>
              <pc:sldMasterMk cId="2317532505" sldId="2147483672"/>
              <pc:sldLayoutMk cId="3610534964" sldId="2147483707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44.507" v="751"/>
            <ac:graphicFrameMkLst>
              <pc:docMk/>
              <pc:sldMasterMk cId="2317532505" sldId="2147483672"/>
              <pc:sldLayoutMk cId="3610534964" sldId="2147483707"/>
              <ac:graphicFrameMk id="199" creationId="{907C263D-0417-AD1A-2F93-D92043549268}"/>
            </ac:graphicFrameMkLst>
          </pc:graphicFrameChg>
          <pc:picChg chg="mod">
            <ac:chgData name="Chuck Tomasi" userId="79514c44-a18e-4aaa-84b1-18f74099d6b1" providerId="ADAL" clId="{357681BD-BD14-7246-BC80-A1D0ABA36796}" dt="2023-11-07T12:57:26.990" v="707" actId="207"/>
            <ac:picMkLst>
              <pc:docMk/>
              <pc:sldMasterMk cId="2317532505" sldId="2147483672"/>
              <pc:sldLayoutMk cId="3610534964" sldId="2147483707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49.105" v="753"/>
          <pc:sldLayoutMkLst>
            <pc:docMk/>
            <pc:sldMasterMk cId="2317532505" sldId="2147483672"/>
            <pc:sldLayoutMk cId="2433437324" sldId="2147483708"/>
          </pc:sldLayoutMkLst>
          <pc:spChg chg="mod">
            <ac:chgData name="Chuck Tomasi" userId="79514c44-a18e-4aaa-84b1-18f74099d6b1" providerId="ADAL" clId="{357681BD-BD14-7246-BC80-A1D0ABA36796}" dt="2023-11-07T02:03:34.448" v="138" actId="207"/>
            <ac:spMkLst>
              <pc:docMk/>
              <pc:sldMasterMk cId="2317532505" sldId="2147483672"/>
              <pc:sldLayoutMk cId="2433437324" sldId="2147483708"/>
              <ac:spMk id="2" creationId="{A327CC0D-8AA0-4855-F523-58610D8D3D2A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4" creationId="{4CFD1F52-2F67-F312-512B-AE6D5A207E34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5" creationId="{05384734-A4DE-8D66-CBC8-CFA6B8F9D3A6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6" creationId="{C5A1A19F-C72A-334E-7E6F-157E6A385E37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7" creationId="{A5AF5BC3-535F-90D9-C5C2-9055A1F6A43D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8" creationId="{9DCF19A7-E05E-F5BE-8C1C-106C71C736BB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9" creationId="{143B1E6F-C5AC-C181-91F7-348296D56A0D}"/>
            </ac:spMkLst>
          </pc:spChg>
          <pc:spChg chg="add del mod">
            <ac:chgData name="Chuck Tomasi" userId="79514c44-a18e-4aaa-84b1-18f74099d6b1" providerId="ADAL" clId="{357681BD-BD14-7246-BC80-A1D0ABA36796}" dt="2023-11-07T12:52:26.835" v="662" actId="207"/>
            <ac:spMkLst>
              <pc:docMk/>
              <pc:sldMasterMk cId="2317532505" sldId="2147483672"/>
              <pc:sldLayoutMk cId="2433437324" sldId="2147483708"/>
              <ac:spMk id="10" creationId="{0611DEA0-CC1E-B4FC-2AEA-9666C778A564}"/>
            </ac:spMkLst>
          </pc:spChg>
          <pc:spChg chg="mod">
            <ac:chgData name="Chuck Tomasi" userId="79514c44-a18e-4aaa-84b1-18f74099d6b1" providerId="ADAL" clId="{357681BD-BD14-7246-BC80-A1D0ABA36796}" dt="2023-11-07T12:52:11.696" v="657" actId="207"/>
            <ac:spMkLst>
              <pc:docMk/>
              <pc:sldMasterMk cId="2317532505" sldId="2147483672"/>
              <pc:sldLayoutMk cId="2433437324" sldId="2147483708"/>
              <ac:spMk id="12" creationId="{87492A4B-9FA8-86AC-10C9-173E9F6E08C2}"/>
            </ac:spMkLst>
          </pc:spChg>
          <pc:spChg chg="mod">
            <ac:chgData name="Chuck Tomasi" userId="79514c44-a18e-4aaa-84b1-18f74099d6b1" providerId="ADAL" clId="{357681BD-BD14-7246-BC80-A1D0ABA36796}" dt="2023-11-07T12:52:11.696" v="657" actId="207"/>
            <ac:spMkLst>
              <pc:docMk/>
              <pc:sldMasterMk cId="2317532505" sldId="2147483672"/>
              <pc:sldLayoutMk cId="2433437324" sldId="2147483708"/>
              <ac:spMk id="13" creationId="{4BEE29A0-AE52-5A6D-7A15-14C7213D4F17}"/>
            </ac:spMkLst>
          </pc:spChg>
          <pc:spChg chg="mod">
            <ac:chgData name="Chuck Tomasi" userId="79514c44-a18e-4aaa-84b1-18f74099d6b1" providerId="ADAL" clId="{357681BD-BD14-7246-BC80-A1D0ABA36796}" dt="2023-11-07T12:52:11.696" v="657" actId="207"/>
            <ac:spMkLst>
              <pc:docMk/>
              <pc:sldMasterMk cId="2317532505" sldId="2147483672"/>
              <pc:sldLayoutMk cId="2433437324" sldId="2147483708"/>
              <ac:spMk id="14" creationId="{D83DA31A-0C57-587E-ED80-03F66D8747C0}"/>
            </ac:spMkLst>
          </pc:spChg>
          <pc:spChg chg="mod">
            <ac:chgData name="Chuck Tomasi" userId="79514c44-a18e-4aaa-84b1-18f74099d6b1" providerId="ADAL" clId="{357681BD-BD14-7246-BC80-A1D0ABA36796}" dt="2023-11-07T12:52:11.696" v="657" actId="207"/>
            <ac:spMkLst>
              <pc:docMk/>
              <pc:sldMasterMk cId="2317532505" sldId="2147483672"/>
              <pc:sldLayoutMk cId="2433437324" sldId="2147483708"/>
              <ac:spMk id="15" creationId="{46073965-6E57-8791-755A-55D02C282A39}"/>
            </ac:spMkLst>
          </pc:spChg>
          <pc:spChg chg="del">
            <ac:chgData name="Chuck Tomasi" userId="79514c44-a18e-4aaa-84b1-18f74099d6b1" providerId="ADAL" clId="{357681BD-BD14-7246-BC80-A1D0ABA36796}" dt="2023-11-07T13:00:48.639" v="752" actId="478"/>
            <ac:spMkLst>
              <pc:docMk/>
              <pc:sldMasterMk cId="2317532505" sldId="2147483672"/>
              <pc:sldLayoutMk cId="2433437324" sldId="2147483708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64" creationId="{F5E15BB1-15CD-0DA9-1432-92A41FC266BC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65" creationId="{D1FE1F88-E61C-AED0-11A6-1B583A29E3C9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66" creationId="{4D14C715-B1A5-076D-16E6-1096263DEC1C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67" creationId="{0997ADEC-F9D3-E47B-7DA5-19A28D9E8BE5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68" creationId="{4F69D88C-037D-0AFB-C133-918094CFD1EA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69" creationId="{204614F1-A7C6-3E9F-A070-25025E23B921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0" creationId="{76E6FE0E-AD3D-BD82-5D18-5911516F6CA8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1" creationId="{E5F69E7F-CE32-937C-4492-2653F92A2643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2" creationId="{C7A93BC1-D1C3-23DD-F601-C111038BACA0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3" creationId="{4E878124-54B2-AB5F-9C73-66E82BF1FD3B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4" creationId="{AAB44694-A81C-8C83-23D1-8028A4E2E8C8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5" creationId="{A2BE65DE-42B6-1441-BC51-02EC4AFC79B8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6" creationId="{17A0A173-155F-7BA3-4AFD-2ED10CA3BC3A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7" creationId="{F1F031FF-FC4D-1FE2-8ACD-64D1DFCD4262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8" creationId="{5CA73608-7FFC-FA0C-8C9F-2C94A2F0B316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79" creationId="{1A7B5D83-979F-1150-1F53-D330874470E9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0" creationId="{E40ABE50-78D7-BD24-13F8-AB8E720EFB75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1" creationId="{E296C922-031D-2B35-A045-901B2377F768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2" creationId="{383A7438-268F-9200-2299-A260EFFEAF7A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3" creationId="{57F27AAF-F885-BE4B-ACB6-1B5869A095E3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4" creationId="{E2A543D0-3D6F-1C75-7370-BB83EEF4785B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5" creationId="{ABBE0BCB-EA92-9DC8-D6A0-A93E6D3D95DD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6" creationId="{67AEE5E7-081F-46A3-209C-FA5EE6FCE84E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7" creationId="{25956869-D83D-4A17-7943-21B4A309307B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8" creationId="{24CF0286-E0FA-5FA6-FEB8-746E9559081D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89" creationId="{9A0F9779-22E4-DE96-EAAF-2BCDA54F97F0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0" creationId="{7A830947-1574-AB28-D401-C76E93466910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1" creationId="{DDDE0D9E-7067-2BA4-054F-5B6A50C270FE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2" creationId="{5CBA0954-99E4-999B-62E7-1E5A7D8D238F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3" creationId="{EA5F0BD0-FB61-195A-427E-6DAABD64091C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4" creationId="{653D8273-53FB-5AA9-1EEB-9834F9E8AC34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5" creationId="{54095477-87E6-5456-C6C8-A3A5612334D9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6" creationId="{06678FAD-B5C3-4745-E47D-71B1858E30C1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7" creationId="{4982B0B4-6108-A21C-A743-7F8781618227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8" creationId="{1C143EB7-220D-931B-58BC-A54FD7F34FA4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99" creationId="{E7BD5279-CC62-3F5B-F4D2-4200643C36F3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100" creationId="{BB1A7352-E505-FD94-BC12-465EAD302ACB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101" creationId="{945DB3F1-42BA-A6A5-2D79-8F587EDD6719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102" creationId="{C059F631-33C0-43A8-8EDF-457061D9F458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103" creationId="{4B8690D9-60D3-19D6-9DEB-402C0BF51002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104" creationId="{7ACC2A52-FEF1-FAEA-41FA-1834108F8872}"/>
            </ac:spMkLst>
          </pc:spChg>
          <pc:spChg chg="mod">
            <ac:chgData name="Chuck Tomasi" userId="79514c44-a18e-4aaa-84b1-18f74099d6b1" providerId="ADAL" clId="{357681BD-BD14-7246-BC80-A1D0ABA36796}" dt="2023-11-07T12:43:16.878" v="568"/>
            <ac:spMkLst>
              <pc:docMk/>
              <pc:sldMasterMk cId="2317532505" sldId="2147483672"/>
              <pc:sldLayoutMk cId="2433437324" sldId="2147483708"/>
              <ac:spMk id="105" creationId="{C5EC2A54-5E43-7F5D-B458-524C5D8A12B4}"/>
            </ac:spMkLst>
          </pc:spChg>
          <pc:spChg chg="add del mod">
            <ac:chgData name="Chuck Tomasi" userId="79514c44-a18e-4aaa-84b1-18f74099d6b1" providerId="ADAL" clId="{357681BD-BD14-7246-BC80-A1D0ABA36796}" dt="2023-11-07T12:52:17.703" v="659" actId="478"/>
            <ac:spMkLst>
              <pc:docMk/>
              <pc:sldMasterMk cId="2317532505" sldId="2147483672"/>
              <pc:sldLayoutMk cId="2433437324" sldId="2147483708"/>
              <ac:spMk id="106" creationId="{3D9A5CC1-FE57-1BF5-21FD-6AB9237D7C98}"/>
            </ac:spMkLst>
          </pc:spChg>
          <pc:spChg chg="add mod">
            <ac:chgData name="Chuck Tomasi" userId="79514c44-a18e-4aaa-84b1-18f74099d6b1" providerId="ADAL" clId="{357681BD-BD14-7246-BC80-A1D0ABA36796}" dt="2023-11-07T13:00:49.105" v="753"/>
            <ac:spMkLst>
              <pc:docMk/>
              <pc:sldMasterMk cId="2317532505" sldId="2147483672"/>
              <pc:sldLayoutMk cId="2433437324" sldId="2147483708"/>
              <ac:spMk id="108" creationId="{32F6CE7E-1C68-F6E2-85FA-0CC24BFA797E}"/>
            </ac:spMkLst>
          </pc:spChg>
          <pc:grpChg chg="del">
            <ac:chgData name="Chuck Tomasi" userId="79514c44-a18e-4aaa-84b1-18f74099d6b1" providerId="ADAL" clId="{357681BD-BD14-7246-BC80-A1D0ABA36796}" dt="2023-11-07T12:46:31.649" v="603" actId="478"/>
            <ac:grpSpMkLst>
              <pc:docMk/>
              <pc:sldMasterMk cId="2317532505" sldId="2147483672"/>
              <pc:sldLayoutMk cId="2433437324" sldId="2147483708"/>
              <ac:grpSpMk id="19" creationId="{344A4E15-2BFC-4926-B541-23C490BECE0D}"/>
            </ac:grpSpMkLst>
          </pc:grpChg>
          <pc:grpChg chg="add mod">
            <ac:chgData name="Chuck Tomasi" userId="79514c44-a18e-4aaa-84b1-18f74099d6b1" providerId="ADAL" clId="{357681BD-BD14-7246-BC80-A1D0ABA36796}" dt="2023-11-07T12:46:40.409" v="605" actId="1076"/>
            <ac:grpSpMkLst>
              <pc:docMk/>
              <pc:sldMasterMk cId="2317532505" sldId="2147483672"/>
              <pc:sldLayoutMk cId="2433437324" sldId="2147483708"/>
              <ac:grpSpMk id="63" creationId="{307B856C-5F13-E6CD-5D33-E6A7D1EB5454}"/>
            </ac:grpSpMkLst>
          </pc:grpChg>
          <pc:graphicFrameChg chg="del">
            <ac:chgData name="Chuck Tomasi" userId="79514c44-a18e-4aaa-84b1-18f74099d6b1" providerId="ADAL" clId="{357681BD-BD14-7246-BC80-A1D0ABA36796}" dt="2023-11-07T13:00:48.639" v="752" actId="478"/>
            <ac:graphicFrameMkLst>
              <pc:docMk/>
              <pc:sldMasterMk cId="2317532505" sldId="2147483672"/>
              <pc:sldLayoutMk cId="2433437324" sldId="2147483708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49.105" v="753"/>
            <ac:graphicFrameMkLst>
              <pc:docMk/>
              <pc:sldMasterMk cId="2317532505" sldId="2147483672"/>
              <pc:sldLayoutMk cId="2433437324" sldId="2147483708"/>
              <ac:graphicFrameMk id="107" creationId="{B1AA21AB-245A-5A5E-BE21-61A97678EBE5}"/>
            </ac:graphicFrameMkLst>
          </pc:graphicFrameChg>
          <pc:picChg chg="mod">
            <ac:chgData name="Chuck Tomasi" userId="79514c44-a18e-4aaa-84b1-18f74099d6b1" providerId="ADAL" clId="{357681BD-BD14-7246-BC80-A1D0ABA36796}" dt="2023-11-07T12:57:42.109" v="711" actId="207"/>
            <ac:picMkLst>
              <pc:docMk/>
              <pc:sldMasterMk cId="2317532505" sldId="2147483672"/>
              <pc:sldLayoutMk cId="2433437324" sldId="2147483708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0:54.445" v="755"/>
          <pc:sldLayoutMkLst>
            <pc:docMk/>
            <pc:sldMasterMk cId="2317532505" sldId="2147483672"/>
            <pc:sldLayoutMk cId="3541814003" sldId="2147483709"/>
          </pc:sldLayoutMkLst>
          <pc:spChg chg="mod">
            <ac:chgData name="Chuck Tomasi" userId="79514c44-a18e-4aaa-84b1-18f74099d6b1" providerId="ADAL" clId="{357681BD-BD14-7246-BC80-A1D0ABA36796}" dt="2023-11-07T02:03:43.325" v="140" actId="207"/>
            <ac:spMkLst>
              <pc:docMk/>
              <pc:sldMasterMk cId="2317532505" sldId="2147483672"/>
              <pc:sldLayoutMk cId="3541814003" sldId="2147483709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4" creationId="{A5E24662-204F-A418-28F4-9377189609EA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5" creationId="{1BBF147C-D8F1-68AD-85A5-89523A2DCD65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6" creationId="{328F30F2-19D1-963B-C52F-5B679B240967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7" creationId="{2FF0C7BF-BAD1-A7FE-569A-CFF718E603FF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8" creationId="{11C052E1-4D03-60F5-3B61-7FF464429C68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9" creationId="{A5557B54-7855-31AC-85FC-F019E3675C3A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10" creationId="{A41F3134-A783-BE86-1E2F-C4EC422C54DC}"/>
            </ac:spMkLst>
          </pc:spChg>
          <pc:spChg chg="mod">
            <ac:chgData name="Chuck Tomasi" userId="79514c44-a18e-4aaa-84b1-18f74099d6b1" providerId="ADAL" clId="{357681BD-BD14-7246-BC80-A1D0ABA36796}" dt="2023-11-07T12:52:47.822" v="666" actId="207"/>
            <ac:spMkLst>
              <pc:docMk/>
              <pc:sldMasterMk cId="2317532505" sldId="2147483672"/>
              <pc:sldLayoutMk cId="3541814003" sldId="2147483709"/>
              <ac:spMk id="11" creationId="{1E695577-529E-DAB3-65E3-5AD9EC25E645}"/>
            </ac:spMkLst>
          </pc:spChg>
          <pc:spChg chg="mod">
            <ac:chgData name="Chuck Tomasi" userId="79514c44-a18e-4aaa-84b1-18f74099d6b1" providerId="ADAL" clId="{357681BD-BD14-7246-BC80-A1D0ABA36796}" dt="2023-11-07T12:52:44.843" v="665" actId="207"/>
            <ac:spMkLst>
              <pc:docMk/>
              <pc:sldMasterMk cId="2317532505" sldId="2147483672"/>
              <pc:sldLayoutMk cId="3541814003" sldId="2147483709"/>
              <ac:spMk id="12" creationId="{5D0BEC30-FCE8-C14D-9DEA-77D313EF3FF1}"/>
            </ac:spMkLst>
          </pc:spChg>
          <pc:spChg chg="mod">
            <ac:chgData name="Chuck Tomasi" userId="79514c44-a18e-4aaa-84b1-18f74099d6b1" providerId="ADAL" clId="{357681BD-BD14-7246-BC80-A1D0ABA36796}" dt="2023-11-07T12:52:44.843" v="665" actId="207"/>
            <ac:spMkLst>
              <pc:docMk/>
              <pc:sldMasterMk cId="2317532505" sldId="2147483672"/>
              <pc:sldLayoutMk cId="3541814003" sldId="2147483709"/>
              <ac:spMk id="13" creationId="{ADF2FDE6-AC1B-B1EF-EC38-F16E360FD82F}"/>
            </ac:spMkLst>
          </pc:spChg>
          <pc:spChg chg="mod">
            <ac:chgData name="Chuck Tomasi" userId="79514c44-a18e-4aaa-84b1-18f74099d6b1" providerId="ADAL" clId="{357681BD-BD14-7246-BC80-A1D0ABA36796}" dt="2023-11-07T12:52:44.843" v="665" actId="207"/>
            <ac:spMkLst>
              <pc:docMk/>
              <pc:sldMasterMk cId="2317532505" sldId="2147483672"/>
              <pc:sldLayoutMk cId="3541814003" sldId="2147483709"/>
              <ac:spMk id="14" creationId="{FDD4F9A8-F513-1AFF-1879-25A2572638FB}"/>
            </ac:spMkLst>
          </pc:spChg>
          <pc:spChg chg="del">
            <ac:chgData name="Chuck Tomasi" userId="79514c44-a18e-4aaa-84b1-18f74099d6b1" providerId="ADAL" clId="{357681BD-BD14-7246-BC80-A1D0ABA36796}" dt="2023-11-07T13:00:54.040" v="754" actId="478"/>
            <ac:spMkLst>
              <pc:docMk/>
              <pc:sldMasterMk cId="2317532505" sldId="2147483672"/>
              <pc:sldLayoutMk cId="3541814003" sldId="2147483709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1" creationId="{14AFE60F-5AD5-9319-2085-393B61557896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2" creationId="{AB8E760E-1CFA-D0C6-2CF5-25013C29701D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3" creationId="{F5B7EC12-19AA-B4A6-BC29-A3312FAEA82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4" creationId="{A8F24658-7718-D237-1D2C-B93081E82EC5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5" creationId="{CF6CC4B2-E987-EF41-6FBA-1B5ACECB5FFB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6" creationId="{D6C82D5F-68D6-A6CF-55D1-7E13B8F0900C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7" creationId="{0AC97E3E-C16F-1F57-8087-0137DCA13FAD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8" creationId="{596BD258-0A5D-1852-0EC9-1CAF46B0B72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79" creationId="{CFECD759-746B-BCCE-3987-E9C50279364C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0" creationId="{C9BCBB25-CAF5-15B1-B2D4-B35235F1C444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1" creationId="{EF6A4D1E-9006-FA9D-24D2-C4782592ED48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2" creationId="{7116503F-BD75-AB9E-E3B2-E67514727DB5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3" creationId="{090F3EC5-AA21-84D2-DBAB-691B2D0790EE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4" creationId="{96658E2E-649A-3BD2-084E-BD44F5C09B9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5" creationId="{71FA1EFB-E7E5-E4DD-DC6D-D7F4D284296E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6" creationId="{62C7B227-66D4-8AD7-321B-687BE419FA7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7" creationId="{4F15A5A7-F9D9-402A-4682-BE976789295D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8" creationId="{24821F25-3A38-17BA-D50A-79600EEA3C9C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89" creationId="{9485B037-3C7B-35E9-D51F-848566D76E7F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0" creationId="{514EBCA5-033F-AFEA-0796-D873E8800F7F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1" creationId="{2E9EBC2F-EFEB-7635-4493-1D60C5D71387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2" creationId="{C24AC1A1-EE13-4027-33DB-AA633566AB57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3" creationId="{7C94C727-31DF-2DB2-7DBF-C5772E605F28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4" creationId="{F53CDF0A-6E9C-DDF4-4A1C-085698ED6490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5" creationId="{EF7F5EFB-1266-1332-72DF-5ED417D083A8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6" creationId="{D103E4FD-6DD8-8A02-E2B0-E0B62AF8A2DD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7" creationId="{3FA3D183-588E-642A-4E1F-E29615C62E89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8" creationId="{E29F6C7E-40D6-044B-409B-D9959F9F3ADE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99" creationId="{E5B99BC0-1FCA-3911-F999-4D94A87D3CD4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0" creationId="{F36D01A0-FAA0-B0B0-76F7-D81267836C28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1" creationId="{50CEB24A-09F8-2F0C-E393-C8CC558555C0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2" creationId="{3D42C5AE-F407-C613-14EB-B986AB83142B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3" creationId="{D77622B1-D240-FE0E-6E2A-31E4A3B8F756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4" creationId="{65675677-02CC-C02E-5AE2-60BD5E338A07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5" creationId="{FBA0197A-448E-1648-A727-F97774BF91FA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6" creationId="{3D0BBF4A-5A5F-A1FC-846F-38DB5CDF7748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7" creationId="{68B087D5-FC61-CB63-431D-CEB26BE4AE95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8" creationId="{A502C48D-5D16-C147-F919-6C245C09477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09" creationId="{7DCDD854-E536-B6EA-A133-C4B0F4883AC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0" creationId="{F1BBBCB6-7F4C-4948-BD60-5760C9936AD9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1" creationId="{58963CAC-82D0-B711-1D0E-3F3DA95B4FB2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2" creationId="{611FCB91-9B7B-C7FA-0845-4FA0AABE5E93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3" creationId="{621DB0C0-A049-0EEC-199B-5F5AAB0B886D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4" creationId="{4652018A-0305-6195-B499-744611F01E4F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5" creationId="{5FBA04F9-1C19-4390-ADE9-8A06C8AF05CB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6" creationId="{23E8A612-8399-1270-F1A5-71803B8B4B73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7" creationId="{8CDC531C-D8A6-6D06-546C-A65E67013440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8" creationId="{E84457E1-E685-B2EB-6C1D-1E7C44AFE105}"/>
            </ac:spMkLst>
          </pc:spChg>
          <pc:spChg chg="mod">
            <ac:chgData name="Chuck Tomasi" userId="79514c44-a18e-4aaa-84b1-18f74099d6b1" providerId="ADAL" clId="{357681BD-BD14-7246-BC80-A1D0ABA36796}" dt="2023-11-07T12:43:46.294" v="573"/>
            <ac:spMkLst>
              <pc:docMk/>
              <pc:sldMasterMk cId="2317532505" sldId="2147483672"/>
              <pc:sldLayoutMk cId="3541814003" sldId="2147483709"/>
              <ac:spMk id="119" creationId="{50E0E0AD-071F-4EEB-F263-4B3703C825E8}"/>
            </ac:spMkLst>
          </pc:spChg>
          <pc:spChg chg="add mod">
            <ac:chgData name="Chuck Tomasi" userId="79514c44-a18e-4aaa-84b1-18f74099d6b1" providerId="ADAL" clId="{357681BD-BD14-7246-BC80-A1D0ABA36796}" dt="2023-11-07T13:00:54.445" v="755"/>
            <ac:spMkLst>
              <pc:docMk/>
              <pc:sldMasterMk cId="2317532505" sldId="2147483672"/>
              <pc:sldLayoutMk cId="3541814003" sldId="2147483709"/>
              <ac:spMk id="121" creationId="{AA93412D-BCC1-421E-570C-28BAAD8F0B7C}"/>
            </ac:spMkLst>
          </pc:spChg>
          <pc:grpChg chg="del">
            <ac:chgData name="Chuck Tomasi" userId="79514c44-a18e-4aaa-84b1-18f74099d6b1" providerId="ADAL" clId="{357681BD-BD14-7246-BC80-A1D0ABA36796}" dt="2023-11-07T12:46:59.228" v="608" actId="478"/>
            <ac:grpSpMkLst>
              <pc:docMk/>
              <pc:sldMasterMk cId="2317532505" sldId="2147483672"/>
              <pc:sldLayoutMk cId="3541814003" sldId="2147483709"/>
              <ac:grpSpMk id="18" creationId="{AADE679B-D483-94BA-D006-3F1E9A11D84B}"/>
            </ac:grpSpMkLst>
          </pc:grpChg>
          <pc:grpChg chg="add mod">
            <ac:chgData name="Chuck Tomasi" userId="79514c44-a18e-4aaa-84b1-18f74099d6b1" providerId="ADAL" clId="{357681BD-BD14-7246-BC80-A1D0ABA36796}" dt="2023-11-07T12:47:07.463" v="610" actId="1076"/>
            <ac:grpSpMkLst>
              <pc:docMk/>
              <pc:sldMasterMk cId="2317532505" sldId="2147483672"/>
              <pc:sldLayoutMk cId="3541814003" sldId="2147483709"/>
              <ac:grpSpMk id="70" creationId="{D0264EA1-274E-B43F-349F-4500C8DFF7D7}"/>
            </ac:grpSpMkLst>
          </pc:grpChg>
          <pc:graphicFrameChg chg="del">
            <ac:chgData name="Chuck Tomasi" userId="79514c44-a18e-4aaa-84b1-18f74099d6b1" providerId="ADAL" clId="{357681BD-BD14-7246-BC80-A1D0ABA36796}" dt="2023-11-07T13:00:54.040" v="754" actId="478"/>
            <ac:graphicFrameMkLst>
              <pc:docMk/>
              <pc:sldMasterMk cId="2317532505" sldId="2147483672"/>
              <pc:sldLayoutMk cId="3541814003" sldId="2147483709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0:54.445" v="755"/>
            <ac:graphicFrameMkLst>
              <pc:docMk/>
              <pc:sldMasterMk cId="2317532505" sldId="2147483672"/>
              <pc:sldLayoutMk cId="3541814003" sldId="2147483709"/>
              <ac:graphicFrameMk id="120" creationId="{2FE4B30C-B982-D1CC-0DE6-E16B59551F16}"/>
            </ac:graphicFrameMkLst>
          </pc:graphicFrameChg>
          <pc:picChg chg="mod">
            <ac:chgData name="Chuck Tomasi" userId="79514c44-a18e-4aaa-84b1-18f74099d6b1" providerId="ADAL" clId="{357681BD-BD14-7246-BC80-A1D0ABA36796}" dt="2023-11-07T12:58:00.272" v="715" actId="207"/>
            <ac:picMkLst>
              <pc:docMk/>
              <pc:sldMasterMk cId="2317532505" sldId="2147483672"/>
              <pc:sldLayoutMk cId="3541814003" sldId="2147483709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1:00.926" v="757"/>
          <pc:sldLayoutMkLst>
            <pc:docMk/>
            <pc:sldMasterMk cId="2317532505" sldId="2147483672"/>
            <pc:sldLayoutMk cId="3407138038" sldId="2147483711"/>
          </pc:sldLayoutMkLst>
          <pc:spChg chg="mod">
            <ac:chgData name="Chuck Tomasi" userId="79514c44-a18e-4aaa-84b1-18f74099d6b1" providerId="ADAL" clId="{357681BD-BD14-7246-BC80-A1D0ABA36796}" dt="2023-11-07T02:03:51.593" v="142" actId="207"/>
            <ac:spMkLst>
              <pc:docMk/>
              <pc:sldMasterMk cId="2317532505" sldId="2147483672"/>
              <pc:sldLayoutMk cId="3407138038" sldId="2147483711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4" creationId="{906EA4BB-D88F-E6A3-EBC1-9C7A87985E38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5" creationId="{E7E9886B-CB88-DA54-C77A-654713F93E0C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6" creationId="{69922A55-C01D-9819-5F6E-AE8C03A17604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7" creationId="{D6AC9559-0CCC-2C5C-DC79-2F6F7C38D50B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8" creationId="{9A1065F0-7F20-CA96-5147-82B0467B46FA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9" creationId="{B27473E9-F730-F7CB-3853-29E29895E60B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10" creationId="{1257BF31-383A-2555-7F4E-ABF9DE856DDC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11" creationId="{C74F2380-84FA-4156-2B35-7AB18D14EBBD}"/>
            </ac:spMkLst>
          </pc:spChg>
          <pc:spChg chg="mod">
            <ac:chgData name="Chuck Tomasi" userId="79514c44-a18e-4aaa-84b1-18f74099d6b1" providerId="ADAL" clId="{357681BD-BD14-7246-BC80-A1D0ABA36796}" dt="2023-11-07T12:53:04.645" v="670" actId="207"/>
            <ac:spMkLst>
              <pc:docMk/>
              <pc:sldMasterMk cId="2317532505" sldId="2147483672"/>
              <pc:sldLayoutMk cId="3407138038" sldId="2147483711"/>
              <ac:spMk id="12" creationId="{C37A75F5-F0CC-7A37-6D00-E8A0959B06BB}"/>
            </ac:spMkLst>
          </pc:spChg>
          <pc:spChg chg="mod">
            <ac:chgData name="Chuck Tomasi" userId="79514c44-a18e-4aaa-84b1-18f74099d6b1" providerId="ADAL" clId="{357681BD-BD14-7246-BC80-A1D0ABA36796}" dt="2023-11-07T12:53:01.673" v="669" actId="207"/>
            <ac:spMkLst>
              <pc:docMk/>
              <pc:sldMasterMk cId="2317532505" sldId="2147483672"/>
              <pc:sldLayoutMk cId="3407138038" sldId="2147483711"/>
              <ac:spMk id="14" creationId="{89912BAD-2DEE-81D4-DE5D-29F69955EC46}"/>
            </ac:spMkLst>
          </pc:spChg>
          <pc:spChg chg="mod">
            <ac:chgData name="Chuck Tomasi" userId="79514c44-a18e-4aaa-84b1-18f74099d6b1" providerId="ADAL" clId="{357681BD-BD14-7246-BC80-A1D0ABA36796}" dt="2023-11-07T12:53:01.673" v="669" actId="207"/>
            <ac:spMkLst>
              <pc:docMk/>
              <pc:sldMasterMk cId="2317532505" sldId="2147483672"/>
              <pc:sldLayoutMk cId="3407138038" sldId="2147483711"/>
              <ac:spMk id="15" creationId="{3805A0D9-D96B-09D6-10B1-F1E286597CA3}"/>
            </ac:spMkLst>
          </pc:spChg>
          <pc:spChg chg="del">
            <ac:chgData name="Chuck Tomasi" userId="79514c44-a18e-4aaa-84b1-18f74099d6b1" providerId="ADAL" clId="{357681BD-BD14-7246-BC80-A1D0ABA36796}" dt="2023-11-07T13:01:00.418" v="756" actId="478"/>
            <ac:spMkLst>
              <pc:docMk/>
              <pc:sldMasterMk cId="2317532505" sldId="2147483672"/>
              <pc:sldLayoutMk cId="3407138038" sldId="214748371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64" creationId="{6EA4607C-171A-D9EC-7F84-4E09D8113ED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65" creationId="{491ED90B-33B9-674F-7BB8-89D82E7B1B2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66" creationId="{FE129F33-95BB-27B5-3248-EFA60363625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67" creationId="{9260A40D-6195-FE98-9AB6-0536850C959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68" creationId="{D7F95FD8-62F4-B871-ADEE-FEBA8A7A5CE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69" creationId="{85BDD033-1062-B3BC-86E3-3130F86F5C75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0" creationId="{97531DB8-2CA2-3E8F-B295-6C102F0DDF1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1" creationId="{CCA694C3-2017-4326-F210-29F4ADEEEB4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2" creationId="{4DCD14FE-25CE-1580-B073-F02BD5E95D7E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3" creationId="{93F2A71D-953C-0CE7-771C-B11EE9CB88F5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4" creationId="{EBD2966E-4F30-2845-52E7-2AAEFA9718B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5" creationId="{B50481F4-BE28-A78E-A135-84917D1E73B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6" creationId="{B4D6D802-F5A5-9886-2E75-F3A0B2D42BF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7" creationId="{C4799D9A-1F77-4C19-D381-29013378C6A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8" creationId="{316CBC0B-B65F-EEA3-99F0-0E0C6AC0191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79" creationId="{1C41063B-7CB7-5103-69AC-DC5C59A9F0B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0" creationId="{8DA83FF1-2A91-AB6C-4D66-5D0807C0AB7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1" creationId="{8434797F-A276-BFAA-9E76-AB406BB08B3D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2" creationId="{FDF27236-9711-2E30-6760-E6FAC9F2306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3" creationId="{28DCDA35-BF41-3D5C-5E41-0F9A9A50556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4" creationId="{4DF79DCD-1782-CFC4-6900-9F0617B0811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5" creationId="{535FD8D8-CE56-A0F7-73AA-F368111BF80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6" creationId="{E64389BC-281A-C7BC-D781-A449968220F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7" creationId="{586550DA-65E9-FCAC-9400-88269DC16E4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8" creationId="{CF9E88A6-387D-FC6C-CAE8-B366E885F8C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89" creationId="{724B31E6-9904-D6C7-101D-A9D43CD9C42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0" creationId="{7B0C7401-0B11-3A7D-B2F6-3A79F75B6CB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1" creationId="{A0E2C114-8DFE-53F9-8B55-803162D0481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2" creationId="{1654CA95-8727-9E0F-60C1-934E1F3A8EA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3" creationId="{754FC4F4-539F-6D52-AB89-7F7B913EFAA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4" creationId="{0E88C1B2-E5F9-4DE9-2A20-D5DACDA91BF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5" creationId="{097083F8-CDA6-457A-052C-504B8E5A06E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6" creationId="{E5775563-F7C0-5060-B348-525C3A5B421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7" creationId="{514C636F-10A9-BE7A-7B11-79BA57E533D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8" creationId="{057B8AB6-7A32-6501-847E-93562645A8D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99" creationId="{F1174E94-9DF4-6332-E1E2-69C17888987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0" creationId="{9C941325-4BB5-F55D-63AE-F7B126AB8D3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1" creationId="{789D64AB-7FDD-0EDB-35BD-2383C9BA8DA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2" creationId="{55F578DE-D181-0E9D-575F-E00C2D7099E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3" creationId="{8D8A8B6F-C53A-7DDB-60A9-45281857D06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4" creationId="{4CE6633C-F8B4-790F-68A3-B2C526DB02A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5" creationId="{240BA781-5AAD-A260-ED7D-A48D3D17DEE5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6" creationId="{CC8D406B-727A-4D07-6E24-1286BAA1B3D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7" creationId="{2A9E8FB3-9D5E-41E7-CE35-E0AD8A5EE6E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8" creationId="{3FFAD097-3647-FD1D-3939-453B52FFF59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09" creationId="{0477C942-C7A1-97E2-7F81-3A58EDB0725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0" creationId="{8F138210-22EB-BB6D-49FF-0122EB4DA57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1" creationId="{15EB60DA-E9FF-3251-3167-2DCF5467F69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2" creationId="{59272E42-4CF5-4035-A5A9-765036FA64B5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4" creationId="{ACAA03DC-D072-12D0-FE94-32E9CD617AF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5" creationId="{1FEF9F3B-4D74-9A9F-5FD3-B8ED962AC81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6" creationId="{49E69453-61C1-3EEA-2BD6-6C4D60AFF81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7" creationId="{6555069F-1111-88E4-22BD-7ED299EEE85D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8" creationId="{17ACA364-7291-42E7-880F-332B70C2E8F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19" creationId="{1850FC0A-85DC-007E-EBC6-B3BC095DC3A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0" creationId="{5F5BF4A4-CDC4-6A76-18B3-BD8AF482621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1" creationId="{60D51F3F-2604-FF8B-A46E-02FCE744D87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2" creationId="{A3FB6F77-3870-8F6E-1A21-E6C90A5FE26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3" creationId="{68205BBD-988F-DF2C-BECA-3F48944538C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4" creationId="{F1D393D2-CB57-9257-6BBF-BF9AF606815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5" creationId="{ED4CC817-A36A-7733-423A-47D0E70DD2B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6" creationId="{29F87375-BFF8-9624-A55F-67E1F6E6050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7" creationId="{60FC849E-C3E4-4BA5-ABB9-9B4FB60644F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8" creationId="{EB3E60A1-1EB3-6BF6-E6C8-2C01B807BD3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29" creationId="{EF34F6BB-B691-CA2B-2EDD-2E330986B22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0" creationId="{0AF30F66-E7F0-D4CA-64BF-D38E6A7CB92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1" creationId="{338D39AC-D5EC-DB5A-58B0-4FD63A68D17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2" creationId="{6D7AD427-6B70-C9F4-7380-21F97CFC8BC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3" creationId="{1BF18B72-DCF9-4571-4793-F55F046233B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4" creationId="{CAAA212B-F45B-D4B6-10D2-A633C3B4DEC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5" creationId="{61844617-FDFD-41B9-F74B-DE87786C757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6" creationId="{53270BDC-4333-501B-4777-710CD9BC484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7" creationId="{B5AE3F35-55F1-8AD1-9BC3-B0ACC185179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8" creationId="{6630F47F-EEEB-E261-770B-C8C42FC7038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39" creationId="{621F9E63-9696-7C9A-11D0-6CEEC3F3310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0" creationId="{EBD6BA3F-4D2C-8280-2275-515991A85D9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1" creationId="{BC2A8985-A964-9EB0-8F9C-F64193CBA77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2" creationId="{29CE76E9-3EDB-6EFE-EA32-78401CB9C2C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3" creationId="{4FA3B6EC-8D77-4D66-01E2-FB3E515FFFA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4" creationId="{E78BCC0B-65B9-B06C-D76A-169A9877922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5" creationId="{E22CAD87-AB82-9906-0EAA-02D4AF57A46D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6" creationId="{5B4D29A0-2B93-38BC-2F43-AB36F46B88F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7" creationId="{B6871263-AFEC-5A76-2C5A-FA6991385F2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8" creationId="{820E773B-9D4D-9327-BE9D-88236D50796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49" creationId="{B53C488B-E887-7FAE-7E54-FF10EE204EDE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0" creationId="{A671388F-F867-1D6F-41BB-7A02B8A4D9E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1" creationId="{05EDF89C-C070-1608-4400-9EAA662A792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2" creationId="{5DC545B1-4719-51BE-416C-92045F6BFB0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3" creationId="{E0199F65-7521-3378-7136-8F0FC8C35CE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4" creationId="{04E023DB-2BB1-3657-22A3-2E1A00290AF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5" creationId="{36C523F9-7EB8-E4DE-1E43-498D3DB515E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7" creationId="{49AF14E0-9A25-B07C-44F2-1F68A116FC68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8" creationId="{28C38F58-9C3C-B5C3-A811-1BBD4869AE4F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59" creationId="{C15F98AF-E2BC-1614-4865-EA44E740496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0" creationId="{8E55BA7A-51DC-049D-0B85-F797EA1E947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1" creationId="{02154981-3B6D-FBED-45D1-B0D9CB12B105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2" creationId="{32814614-F73A-30A6-B64C-0E9A762568A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3" creationId="{B9B3FA2E-76B0-719A-DA1B-EC4DFCA6524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4" creationId="{0E7C1B51-3F7A-B6CE-86B1-1920FAD368F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5" creationId="{7B05FCDE-F046-4713-0C8D-A6FC159BB87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6" creationId="{A0817E80-9461-929F-F21C-85D64C00A2E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7" creationId="{55899434-DC53-C536-35EE-704686D49D2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8" creationId="{26854CD4-19E0-F8B0-6736-E040C8D171C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69" creationId="{4FC33E65-465D-2C7F-F5EA-B54496D1762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0" creationId="{93C66788-F482-C9D1-7735-528194DF46D5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1" creationId="{B9FFC670-5846-A7B2-386A-11E90CA8AE76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2" creationId="{87185CF8-8702-E80C-820E-38DE028A184E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3" creationId="{3FA01FB0-4E27-6F7D-73E1-F8C88AAE4B3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4" creationId="{2C0002CA-6E7E-E8AD-E398-4ABC4F2DEEBE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5" creationId="{E37B6FF7-8210-BBB3-892D-94D1F2B23EE2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6" creationId="{CDB53FD2-6EEA-8AA4-6ED9-818EBEEA210D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7" creationId="{17A38555-1B57-9182-B7AC-396CE74BD09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8" creationId="{4CFD37D8-4252-3AC4-97A1-D3BB0F4B682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79" creationId="{E370FB2B-C602-5FFF-8223-EFD5CB5D641A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0" creationId="{50C0487D-1640-DEC8-BE80-8A92BECCCFB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1" creationId="{4F425213-6D13-473E-5C07-B807DA8505B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2" creationId="{E6148771-7432-D421-E818-209A1A9F143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3" creationId="{BF649A32-6526-C671-5E10-EE703A3D8DD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4" creationId="{00D74BF7-0BD0-2A7A-32C9-EE6D7FA3BC9D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5" creationId="{50939448-E51C-0388-FAE5-971621062741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6" creationId="{191E3D80-8893-C6B7-DE75-F443CD75897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7" creationId="{295C311C-0F7E-2A4E-E213-0D0D474A7B3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8" creationId="{998200A8-C78F-44DC-5012-BE29B73D455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89" creationId="{931CF9A3-AC0B-82E4-0626-106AB832F11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0" creationId="{4E16337C-1982-CEDA-1E6B-9D25917375B0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1" creationId="{0CC3351C-55B6-33C4-25A2-DBFEED4513FC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2" creationId="{710AE909-93B4-5602-CCC5-6BB106FC94A7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3" creationId="{C8B7582F-78D1-424C-3AF8-E7169FD7019B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4" creationId="{40456507-00E2-B745-EF6D-B40F23AD89A3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5" creationId="{BC8EB29E-7DAE-5DCF-62CC-7E2AA7880C94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6" creationId="{38F68481-A1AC-4785-DFB2-AD3EFFB830F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7" creationId="{F31837D5-9E68-A8B4-4CE7-C04D32922519}"/>
            </ac:spMkLst>
          </pc:spChg>
          <pc:spChg chg="mod">
            <ac:chgData name="Chuck Tomasi" userId="79514c44-a18e-4aaa-84b1-18f74099d6b1" providerId="ADAL" clId="{357681BD-BD14-7246-BC80-A1D0ABA36796}" dt="2023-11-07T12:40:16.433" v="536"/>
            <ac:spMkLst>
              <pc:docMk/>
              <pc:sldMasterMk cId="2317532505" sldId="2147483672"/>
              <pc:sldLayoutMk cId="3407138038" sldId="2147483711"/>
              <ac:spMk id="198" creationId="{10C2BB7C-5A0D-052F-AB6C-1364779160C6}"/>
            </ac:spMkLst>
          </pc:spChg>
          <pc:spChg chg="add mod">
            <ac:chgData name="Chuck Tomasi" userId="79514c44-a18e-4aaa-84b1-18f74099d6b1" providerId="ADAL" clId="{357681BD-BD14-7246-BC80-A1D0ABA36796}" dt="2023-11-07T13:01:00.926" v="757"/>
            <ac:spMkLst>
              <pc:docMk/>
              <pc:sldMasterMk cId="2317532505" sldId="2147483672"/>
              <pc:sldLayoutMk cId="3407138038" sldId="2147483711"/>
              <ac:spMk id="200" creationId="{FC2C0DF5-A6F9-52DD-2265-FC2704DAB1E3}"/>
            </ac:spMkLst>
          </pc:spChg>
          <pc:grpChg chg="del">
            <ac:chgData name="Chuck Tomasi" userId="79514c44-a18e-4aaa-84b1-18f74099d6b1" providerId="ADAL" clId="{357681BD-BD14-7246-BC80-A1D0ABA36796}" dt="2023-11-07T12:47:28.696" v="613" actId="478"/>
            <ac:grpSpMkLst>
              <pc:docMk/>
              <pc:sldMasterMk cId="2317532505" sldId="2147483672"/>
              <pc:sldLayoutMk cId="3407138038" sldId="2147483711"/>
              <ac:grpSpMk id="19" creationId="{49740AF1-DFA6-C8EC-C91C-CC5AFE8B1825}"/>
            </ac:grpSpMkLst>
          </pc:grpChg>
          <pc:grpChg chg="add del mod">
            <ac:chgData name="Chuck Tomasi" userId="79514c44-a18e-4aaa-84b1-18f74099d6b1" providerId="ADAL" clId="{357681BD-BD14-7246-BC80-A1D0ABA36796}" dt="2023-11-07T12:44:17.097" v="577" actId="21"/>
            <ac:grpSpMkLst>
              <pc:docMk/>
              <pc:sldMasterMk cId="2317532505" sldId="2147483672"/>
              <pc:sldLayoutMk cId="3407138038" sldId="2147483711"/>
              <ac:grpSpMk id="63" creationId="{69F1CE52-8D93-40A4-8172-5FD1B4A2455C}"/>
            </ac:grpSpMkLst>
          </pc:grpChg>
          <pc:grpChg chg="add del mod">
            <ac:chgData name="Chuck Tomasi" userId="79514c44-a18e-4aaa-84b1-18f74099d6b1" providerId="ADAL" clId="{357681BD-BD14-7246-BC80-A1D0ABA36796}" dt="2023-11-07T12:44:09.509" v="575" actId="21"/>
            <ac:grpSpMkLst>
              <pc:docMk/>
              <pc:sldMasterMk cId="2317532505" sldId="2147483672"/>
              <pc:sldLayoutMk cId="3407138038" sldId="2147483711"/>
              <ac:grpSpMk id="113" creationId="{B02116E8-1A9B-110B-5B94-BD0D16E3E755}"/>
            </ac:grpSpMkLst>
          </pc:grpChg>
          <pc:grpChg chg="add mod">
            <ac:chgData name="Chuck Tomasi" userId="79514c44-a18e-4aaa-84b1-18f74099d6b1" providerId="ADAL" clId="{357681BD-BD14-7246-BC80-A1D0ABA36796}" dt="2023-11-07T12:47:35.945" v="615" actId="1076"/>
            <ac:grpSpMkLst>
              <pc:docMk/>
              <pc:sldMasterMk cId="2317532505" sldId="2147483672"/>
              <pc:sldLayoutMk cId="3407138038" sldId="2147483711"/>
              <ac:grpSpMk id="156" creationId="{17BB12F8-1A79-A2BA-C0D5-4CA15C1AA893}"/>
            </ac:grpSpMkLst>
          </pc:grpChg>
          <pc:graphicFrameChg chg="del">
            <ac:chgData name="Chuck Tomasi" userId="79514c44-a18e-4aaa-84b1-18f74099d6b1" providerId="ADAL" clId="{357681BD-BD14-7246-BC80-A1D0ABA36796}" dt="2023-11-07T13:01:00.418" v="756" actId="478"/>
            <ac:graphicFrameMkLst>
              <pc:docMk/>
              <pc:sldMasterMk cId="2317532505" sldId="2147483672"/>
              <pc:sldLayoutMk cId="3407138038" sldId="214748371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1:00.926" v="757"/>
            <ac:graphicFrameMkLst>
              <pc:docMk/>
              <pc:sldMasterMk cId="2317532505" sldId="2147483672"/>
              <pc:sldLayoutMk cId="3407138038" sldId="2147483711"/>
              <ac:graphicFrameMk id="199" creationId="{1BC83632-9EA6-01B6-DC6D-779A053481F9}"/>
            </ac:graphicFrameMkLst>
          </pc:graphicFrameChg>
          <pc:picChg chg="mod">
            <ac:chgData name="Chuck Tomasi" userId="79514c44-a18e-4aaa-84b1-18f74099d6b1" providerId="ADAL" clId="{357681BD-BD14-7246-BC80-A1D0ABA36796}" dt="2023-11-07T12:58:20.581" v="719" actId="207"/>
            <ac:picMkLst>
              <pc:docMk/>
              <pc:sldMasterMk cId="2317532505" sldId="2147483672"/>
              <pc:sldLayoutMk cId="3407138038" sldId="2147483711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3:01:06.375" v="759"/>
          <pc:sldLayoutMkLst>
            <pc:docMk/>
            <pc:sldMasterMk cId="2317532505" sldId="2147483672"/>
            <pc:sldLayoutMk cId="2162927155" sldId="2147483712"/>
          </pc:sldLayoutMkLst>
          <pc:spChg chg="mod">
            <ac:chgData name="Chuck Tomasi" userId="79514c44-a18e-4aaa-84b1-18f74099d6b1" providerId="ADAL" clId="{357681BD-BD14-7246-BC80-A1D0ABA36796}" dt="2023-11-07T02:04:00.045" v="144" actId="207"/>
            <ac:spMkLst>
              <pc:docMk/>
              <pc:sldMasterMk cId="2317532505" sldId="2147483672"/>
              <pc:sldLayoutMk cId="2162927155" sldId="2147483712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4" creationId="{D08BD36D-9180-A8F9-2442-52BB5FAB22A7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5" creationId="{81D4C313-8717-B501-A39F-668566824DA0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6" creationId="{D89AC290-4601-E05B-C5D8-117C70830D92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7" creationId="{35405F6D-BE2C-C219-136C-701325CD7A85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8" creationId="{DB45477B-C81E-F281-4C2A-36BD42734BE9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9" creationId="{62C4D4F5-6387-3E4A-F2A4-786699F3CDFA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10" creationId="{D2275D4D-106D-C00E-DE22-596FEDBABD43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11" creationId="{448885D9-F480-8DCE-44BC-A225F99DFC3C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12" creationId="{4564CA19-7AF0-166E-3F4F-1C9BEA13F6FB}"/>
            </ac:spMkLst>
          </pc:spChg>
          <pc:spChg chg="mod">
            <ac:chgData name="Chuck Tomasi" userId="79514c44-a18e-4aaa-84b1-18f74099d6b1" providerId="ADAL" clId="{357681BD-BD14-7246-BC80-A1D0ABA36796}" dt="2023-11-07T12:53:23.396" v="674" actId="207"/>
            <ac:spMkLst>
              <pc:docMk/>
              <pc:sldMasterMk cId="2317532505" sldId="2147483672"/>
              <pc:sldLayoutMk cId="2162927155" sldId="2147483712"/>
              <ac:spMk id="13" creationId="{055819B7-F74B-E486-015F-FBF16E6CF3A0}"/>
            </ac:spMkLst>
          </pc:spChg>
          <pc:spChg chg="mod">
            <ac:chgData name="Chuck Tomasi" userId="79514c44-a18e-4aaa-84b1-18f74099d6b1" providerId="ADAL" clId="{357681BD-BD14-7246-BC80-A1D0ABA36796}" dt="2023-11-07T12:53:17.703" v="673" actId="207"/>
            <ac:spMkLst>
              <pc:docMk/>
              <pc:sldMasterMk cId="2317532505" sldId="2147483672"/>
              <pc:sldLayoutMk cId="2162927155" sldId="2147483712"/>
              <ac:spMk id="15" creationId="{BB70C8FD-53B4-AE92-2E70-15B77077DE92}"/>
            </ac:spMkLst>
          </pc:spChg>
          <pc:spChg chg="del">
            <ac:chgData name="Chuck Tomasi" userId="79514c44-a18e-4aaa-84b1-18f74099d6b1" providerId="ADAL" clId="{357681BD-BD14-7246-BC80-A1D0ABA36796}" dt="2023-11-07T13:01:05.938" v="758" actId="478"/>
            <ac:spMkLst>
              <pc:docMk/>
              <pc:sldMasterMk cId="2317532505" sldId="2147483672"/>
              <pc:sldLayoutMk cId="2162927155" sldId="214748371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64" creationId="{8F76DC11-DD88-EFE3-8404-7764893609AE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65" creationId="{FE4E0202-927B-0461-D9F8-4A2AF621B912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66" creationId="{88993828-7852-1B3F-0734-BE1DF2010E96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67" creationId="{8ED1BD00-D727-9802-2814-7F720B98E323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68" creationId="{54C56C75-F3CC-897E-50F8-C51E8ED6A58E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69" creationId="{F9F1F6A5-DA1D-7815-BE09-5579A79E156D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0" creationId="{080082D2-4C76-6661-0F24-0117388F95B8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1" creationId="{1017D238-214A-C028-54FB-C3B2BF249251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2" creationId="{C96A55AA-F613-6256-98A4-D1B7B2BD8B50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3" creationId="{08817850-5FF2-1800-CE1B-9974FBA7A6EB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4" creationId="{C7F1B376-D694-BDAB-93D5-F84A87D58160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5" creationId="{5FFEA8CF-7D00-0DFE-36AA-AFE341A8D8C7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6" creationId="{2FEBD370-9E8A-D6C2-A414-4D229DD3EFE5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7" creationId="{56F5F6C3-ACD9-D4FD-387A-5C5858111025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8" creationId="{CC5C3B89-C1C3-5BD5-E737-8167EF6296DF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79" creationId="{B3ADB417-161B-A24D-5481-CE7B694184A6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0" creationId="{D489E410-8080-F97C-B68C-05DE576E4501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1" creationId="{04A7B325-3414-47E5-4897-CF6A6B238536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2" creationId="{9A302187-680C-7807-13E8-AC097B4B2F68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3" creationId="{608A8E98-DB17-FC83-334A-05DC7FD7E413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4" creationId="{A06B1652-47C2-BBFC-A5B5-3D24D64C2E0A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5" creationId="{3F89C28B-B9B9-070D-68BB-2BBD5251A04A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6" creationId="{65F1304F-C7A6-4D95-1DB8-6B0AFBEF865A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7" creationId="{4EA8A99D-4577-0D2B-019B-3C9C066B67F2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8" creationId="{80D45683-82CB-508E-C286-811EC217A29F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89" creationId="{AD7562E5-3C11-E5F9-ADE9-A807310C1A2F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0" creationId="{0C777FB6-4378-64DD-7E0C-B4F3E8DF3682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1" creationId="{06A86C82-F2DA-371B-18D1-0426FE12BAE9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2" creationId="{FD82764D-30B8-8D7E-9C02-BA9BC69381AF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3" creationId="{EA000133-1BE7-4E4A-DE00-1E506E0E17D7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4" creationId="{E4D2089F-9B69-E0C0-DFCE-C1C166A10E5E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5" creationId="{AAD8E45B-A6DA-7012-5AEB-82FE2544C335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6" creationId="{A70FFCE1-0456-D357-081D-00941BC47B29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7" creationId="{9C669DB1-4BEE-8305-9A21-36D14C4912CC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8" creationId="{12004BD1-EB8B-509F-6A86-6F218DD607AE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99" creationId="{6CB7729E-68CB-7E2F-2334-3A821854D661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100" creationId="{F355B57D-5FD1-DFE2-62DE-1359AFD498A7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101" creationId="{BC021A18-8C98-9AA2-6CB1-831F03E707EC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102" creationId="{7E79E7A6-1350-9E9B-06C7-46CAED144B24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103" creationId="{43948597-00CE-D926-4E13-AD967E43D01D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104" creationId="{808CCB97-1407-E1E9-D4CB-55F56DA1E457}"/>
            </ac:spMkLst>
          </pc:spChg>
          <pc:spChg chg="mod">
            <ac:chgData name="Chuck Tomasi" userId="79514c44-a18e-4aaa-84b1-18f74099d6b1" providerId="ADAL" clId="{357681BD-BD14-7246-BC80-A1D0ABA36796}" dt="2023-11-07T12:44:12.225" v="576"/>
            <ac:spMkLst>
              <pc:docMk/>
              <pc:sldMasterMk cId="2317532505" sldId="2147483672"/>
              <pc:sldLayoutMk cId="2162927155" sldId="2147483712"/>
              <ac:spMk id="105" creationId="{A4CDED67-66F9-D8E3-3991-098249CA570B}"/>
            </ac:spMkLst>
          </pc:spChg>
          <pc:spChg chg="add mod">
            <ac:chgData name="Chuck Tomasi" userId="79514c44-a18e-4aaa-84b1-18f74099d6b1" providerId="ADAL" clId="{357681BD-BD14-7246-BC80-A1D0ABA36796}" dt="2023-11-07T13:01:06.375" v="759"/>
            <ac:spMkLst>
              <pc:docMk/>
              <pc:sldMasterMk cId="2317532505" sldId="2147483672"/>
              <pc:sldLayoutMk cId="2162927155" sldId="2147483712"/>
              <ac:spMk id="107" creationId="{058B4B9E-7406-9DA9-0F82-E11DF261F259}"/>
            </ac:spMkLst>
          </pc:spChg>
          <pc:grpChg chg="del">
            <ac:chgData name="Chuck Tomasi" userId="79514c44-a18e-4aaa-84b1-18f74099d6b1" providerId="ADAL" clId="{357681BD-BD14-7246-BC80-A1D0ABA36796}" dt="2023-11-07T12:47:56.168" v="619" actId="478"/>
            <ac:grpSpMkLst>
              <pc:docMk/>
              <pc:sldMasterMk cId="2317532505" sldId="2147483672"/>
              <pc:sldLayoutMk cId="2162927155" sldId="2147483712"/>
              <ac:grpSpMk id="19" creationId="{6B5F290B-739C-3839-441A-F36F2B782A27}"/>
            </ac:grpSpMkLst>
          </pc:grpChg>
          <pc:grpChg chg="add mod">
            <ac:chgData name="Chuck Tomasi" userId="79514c44-a18e-4aaa-84b1-18f74099d6b1" providerId="ADAL" clId="{357681BD-BD14-7246-BC80-A1D0ABA36796}" dt="2023-11-07T12:48:02.979" v="621" actId="1076"/>
            <ac:grpSpMkLst>
              <pc:docMk/>
              <pc:sldMasterMk cId="2317532505" sldId="2147483672"/>
              <pc:sldLayoutMk cId="2162927155" sldId="2147483712"/>
              <ac:grpSpMk id="63" creationId="{6C564A1B-F7CA-FDC8-BD66-C9E4309110BF}"/>
            </ac:grpSpMkLst>
          </pc:grpChg>
          <pc:graphicFrameChg chg="del">
            <ac:chgData name="Chuck Tomasi" userId="79514c44-a18e-4aaa-84b1-18f74099d6b1" providerId="ADAL" clId="{357681BD-BD14-7246-BC80-A1D0ABA36796}" dt="2023-11-07T13:01:05.938" v="758" actId="478"/>
            <ac:graphicFrameMkLst>
              <pc:docMk/>
              <pc:sldMasterMk cId="2317532505" sldId="2147483672"/>
              <pc:sldLayoutMk cId="2162927155" sldId="214748371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3:01:06.375" v="759"/>
            <ac:graphicFrameMkLst>
              <pc:docMk/>
              <pc:sldMasterMk cId="2317532505" sldId="2147483672"/>
              <pc:sldLayoutMk cId="2162927155" sldId="2147483712"/>
              <ac:graphicFrameMk id="106" creationId="{881709BA-6D62-2D03-2F57-4638460328F3}"/>
            </ac:graphicFrameMkLst>
          </pc:graphicFrameChg>
          <pc:picChg chg="mod">
            <ac:chgData name="Chuck Tomasi" userId="79514c44-a18e-4aaa-84b1-18f74099d6b1" providerId="ADAL" clId="{357681BD-BD14-7246-BC80-A1D0ABA36796}" dt="2023-11-07T12:58:41.508" v="723" actId="207"/>
            <ac:picMkLst>
              <pc:docMk/>
              <pc:sldMasterMk cId="2317532505" sldId="2147483672"/>
              <pc:sldLayoutMk cId="2162927155" sldId="2147483712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57681BD-BD14-7246-BC80-A1D0ABA36796}" dt="2023-11-07T12:59:38.944" v="732"/>
          <pc:sldLayoutMkLst>
            <pc:docMk/>
            <pc:sldMasterMk cId="2317532505" sldId="2147483672"/>
            <pc:sldLayoutMk cId="3290540447" sldId="2147483713"/>
          </pc:sldLayoutMkLst>
          <pc:spChg chg="mod">
            <ac:chgData name="Chuck Tomasi" userId="79514c44-a18e-4aaa-84b1-18f74099d6b1" providerId="ADAL" clId="{357681BD-BD14-7246-BC80-A1D0ABA36796}" dt="2023-11-07T02:04:07.095" v="146" actId="207"/>
            <ac:spMkLst>
              <pc:docMk/>
              <pc:sldMasterMk cId="2317532505" sldId="2147483672"/>
              <pc:sldLayoutMk cId="3290540447" sldId="2147483713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4" creationId="{E5079D81-91E4-D89C-7339-934B586B6F91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5" creationId="{3F90B655-E9EE-F3AC-434E-13FC365418D3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6" creationId="{4E2ACC54-3215-5840-5700-1B3DBF872FE5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7" creationId="{D752EE5F-96C1-0413-A650-E7A670B837BC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8" creationId="{F24BC170-0CED-BAAF-7EB0-BD4CAAD18400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9" creationId="{841BDFC5-B9CB-9399-D703-D9C48FFD4818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10" creationId="{AF8529F0-0F9F-CF15-1E30-457B200346B7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11" creationId="{5B040C51-D615-4BB0-B74F-345C248B0F38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12" creationId="{99B6B1CE-5E13-53ED-7552-470C01AEDCDE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15" creationId="{45269F62-130A-59FE-8F46-3E1CC8057D1E}"/>
            </ac:spMkLst>
          </pc:spChg>
          <pc:spChg chg="del">
            <ac:chgData name="Chuck Tomasi" userId="79514c44-a18e-4aaa-84b1-18f74099d6b1" providerId="ADAL" clId="{357681BD-BD14-7246-BC80-A1D0ABA36796}" dt="2023-11-07T12:59:38.452" v="731" actId="478"/>
            <ac:spMkLst>
              <pc:docMk/>
              <pc:sldMasterMk cId="2317532505" sldId="2147483672"/>
              <pc:sldLayoutMk cId="3290540447" sldId="2147483713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57681BD-BD14-7246-BC80-A1D0ABA36796}" dt="2023-11-07T12:53:38.600" v="677" actId="207"/>
            <ac:spMkLst>
              <pc:docMk/>
              <pc:sldMasterMk cId="2317532505" sldId="2147483672"/>
              <pc:sldLayoutMk cId="3290540447" sldId="2147483713"/>
              <ac:spMk id="18" creationId="{7412D5A7-BB31-8AB0-1F94-9921C8CA3800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1" creationId="{27AB8E58-CD40-6761-5B70-6AE1AC1048F2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2" creationId="{4BD98BEE-15CB-125B-D772-A68C07801150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3" creationId="{078BED6F-641C-47DA-BDCB-974665A4C2E0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4" creationId="{AFFCB89A-DE80-7046-C3C5-B77EDCC15E65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5" creationId="{DA76E650-075D-6AC1-2B94-0E61E38B5466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6" creationId="{C5E87911-E300-0A60-3E07-56B2D4561747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7" creationId="{7B14C6AF-2C3C-0F1C-5E5B-CB2EDC4777CE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8" creationId="{7778B86A-A666-A8F0-73CF-0F86258171AA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79" creationId="{35D9FF6C-83B3-E091-DAE8-A61C3762974A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0" creationId="{46880EA7-26D6-AFDA-DEE6-234A1ECCD98B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1" creationId="{9D17A40F-CEFA-1CAD-A0DB-F7B95F4AD325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2" creationId="{8B781FA3-8592-9809-8754-3F2EC2565FB1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3" creationId="{4E5C0E11-09C7-74F7-04BB-E31B50DE7A08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4" creationId="{E155A030-9568-6208-7292-EDC3F365EB35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5" creationId="{0EB311CC-111F-C909-5FB8-9BF9D2DC0126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6" creationId="{5D7179B8-CB22-339C-9F27-CFD067708A88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7" creationId="{2B306A29-0C7B-3721-5024-C303D7F582CC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8" creationId="{D9C5D3DB-9E2C-43A8-E6FD-7829A94A79FB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89" creationId="{EA9E9233-F186-3167-47FB-E0DF92140B20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0" creationId="{63315610-23AB-279E-C254-E7F2B7C379F9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1" creationId="{04F78DC1-9D40-D17D-753C-97A89AC36C03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2" creationId="{32556ABF-CA5E-1A49-225B-3B3D9688BB6A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3" creationId="{08A9A242-412D-5577-1054-849122ABF623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4" creationId="{637CFAFE-F33A-0B0C-FBDB-432F9F6D811C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5" creationId="{EEBFF5CE-FBAD-A460-06E6-E603D5B59570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6" creationId="{2FFB0EBA-9FCC-588D-C300-817BDEEAACAE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7" creationId="{B981D39F-4BE0-9B01-63A9-C39999AD3A9D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8" creationId="{F256C793-5BE0-CE34-C49C-0757405350A7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99" creationId="{218A18EC-D3E5-5F65-5A3B-7BCD4559A629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0" creationId="{ACED582F-7E1F-D1FC-6811-A123A32E5481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1" creationId="{51E26B2B-E1E2-A0C0-5FA8-E4D1EB328EBE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2" creationId="{C4D21162-4802-8FCE-FA9D-433F7A0A9789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3" creationId="{3B174F59-098C-F56E-C2C0-E8B6E1AAE3A7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4" creationId="{E266016D-EE1D-758F-631B-2D4CE7D6E8ED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5" creationId="{26B8F895-DADA-BA09-0307-7EBDBA6F88DC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6" creationId="{1DC513BF-C0DB-C434-C332-1D1EE5A3162A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7" creationId="{16DB6375-314F-7077-736C-D539083F4E73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8" creationId="{F5A35A35-0356-2717-6F70-AFF2830F1923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09" creationId="{D80F3E8C-F3A3-EAF6-305A-6371BACD86ED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0" creationId="{9DACDCC3-1F20-2CCF-83A6-690F55E33130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1" creationId="{A145190C-135C-DFA9-C35E-B03B8A57EE38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2" creationId="{5B321365-9391-E71A-2025-F5AC2A04275B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3" creationId="{99CC84B7-7C1F-5921-E0B5-6E591A1F18BB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4" creationId="{6038EB35-C16F-C4F4-F9C3-CE9F4A0BFD1A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5" creationId="{5F90899A-53CD-D812-7177-C54532B75A42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6" creationId="{5E681D91-6919-E6CA-6ECA-7D96EA830272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7" creationId="{B126F66A-FAF6-E5A5-7126-D69F37D64DC7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8" creationId="{3A073B4F-B67D-B68A-498F-2C4233C63655}"/>
            </ac:spMkLst>
          </pc:spChg>
          <pc:spChg chg="mod">
            <ac:chgData name="Chuck Tomasi" userId="79514c44-a18e-4aaa-84b1-18f74099d6b1" providerId="ADAL" clId="{357681BD-BD14-7246-BC80-A1D0ABA36796}" dt="2023-11-07T12:44:21.221" v="578"/>
            <ac:spMkLst>
              <pc:docMk/>
              <pc:sldMasterMk cId="2317532505" sldId="2147483672"/>
              <pc:sldLayoutMk cId="3290540447" sldId="2147483713"/>
              <ac:spMk id="119" creationId="{57A6145C-D7A5-66D5-4675-7324A7C228DD}"/>
            </ac:spMkLst>
          </pc:spChg>
          <pc:spChg chg="add mod">
            <ac:chgData name="Chuck Tomasi" userId="79514c44-a18e-4aaa-84b1-18f74099d6b1" providerId="ADAL" clId="{357681BD-BD14-7246-BC80-A1D0ABA36796}" dt="2023-11-07T12:59:38.944" v="732"/>
            <ac:spMkLst>
              <pc:docMk/>
              <pc:sldMasterMk cId="2317532505" sldId="2147483672"/>
              <pc:sldLayoutMk cId="3290540447" sldId="2147483713"/>
              <ac:spMk id="121" creationId="{52608566-3D1B-CAB5-B0A2-6192C2A8E220}"/>
            </ac:spMkLst>
          </pc:spChg>
          <pc:grpChg chg="del">
            <ac:chgData name="Chuck Tomasi" userId="79514c44-a18e-4aaa-84b1-18f74099d6b1" providerId="ADAL" clId="{357681BD-BD14-7246-BC80-A1D0ABA36796}" dt="2023-11-07T12:48:17.834" v="625" actId="478"/>
            <ac:grpSpMkLst>
              <pc:docMk/>
              <pc:sldMasterMk cId="2317532505" sldId="2147483672"/>
              <pc:sldLayoutMk cId="3290540447" sldId="2147483713"/>
              <ac:grpSpMk id="19" creationId="{056FFEB4-6845-C806-70C3-CB38E0D516F3}"/>
            </ac:grpSpMkLst>
          </pc:grpChg>
          <pc:grpChg chg="add mod">
            <ac:chgData name="Chuck Tomasi" userId="79514c44-a18e-4aaa-84b1-18f74099d6b1" providerId="ADAL" clId="{357681BD-BD14-7246-BC80-A1D0ABA36796}" dt="2023-11-07T12:48:25.777" v="626" actId="1076"/>
            <ac:grpSpMkLst>
              <pc:docMk/>
              <pc:sldMasterMk cId="2317532505" sldId="2147483672"/>
              <pc:sldLayoutMk cId="3290540447" sldId="2147483713"/>
              <ac:grpSpMk id="70" creationId="{62529D90-5499-E91E-35C0-C2EEAAAA2E15}"/>
            </ac:grpSpMkLst>
          </pc:grpChg>
          <pc:graphicFrameChg chg="del">
            <ac:chgData name="Chuck Tomasi" userId="79514c44-a18e-4aaa-84b1-18f74099d6b1" providerId="ADAL" clId="{357681BD-BD14-7246-BC80-A1D0ABA36796}" dt="2023-11-07T12:59:38.452" v="731" actId="478"/>
            <ac:graphicFrameMkLst>
              <pc:docMk/>
              <pc:sldMasterMk cId="2317532505" sldId="2147483672"/>
              <pc:sldLayoutMk cId="3290540447" sldId="2147483713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57681BD-BD14-7246-BC80-A1D0ABA36796}" dt="2023-11-07T12:59:38.944" v="732"/>
            <ac:graphicFrameMkLst>
              <pc:docMk/>
              <pc:sldMasterMk cId="2317532505" sldId="2147483672"/>
              <pc:sldLayoutMk cId="3290540447" sldId="2147483713"/>
              <ac:graphicFrameMk id="120" creationId="{DCA61DFF-307F-89DD-409D-A11745FCEA4E}"/>
            </ac:graphicFrameMkLst>
          </pc:graphicFrameChg>
          <pc:picChg chg="mod">
            <ac:chgData name="Chuck Tomasi" userId="79514c44-a18e-4aaa-84b1-18f74099d6b1" providerId="ADAL" clId="{357681BD-BD14-7246-BC80-A1D0ABA36796}" dt="2023-11-07T12:58:57.330" v="727" actId="207"/>
            <ac:picMkLst>
              <pc:docMk/>
              <pc:sldMasterMk cId="2317532505" sldId="2147483672"/>
              <pc:sldLayoutMk cId="3290540447" sldId="2147483713"/>
              <ac:picMk id="60" creationId="{F8E10197-E708-D13E-3ACE-DD63C6664241}"/>
            </ac:picMkLst>
          </pc:picChg>
        </pc:sldLayoutChg>
      </pc:sldMasterChg>
    </pc:docChg>
  </pc:docChgLst>
  <pc:docChgLst>
    <pc:chgData name="Chuck Tomasi" userId="79514c44-a18e-4aaa-84b1-18f74099d6b1" providerId="ADAL" clId="{ED38B0BA-A682-AA49-A7DE-8FD032E7CD64}"/>
    <pc:docChg chg="modMainMaster">
      <pc:chgData name="Chuck Tomasi" userId="79514c44-a18e-4aaa-84b1-18f74099d6b1" providerId="ADAL" clId="{ED38B0BA-A682-AA49-A7DE-8FD032E7CD64}" dt="2023-11-11T17:13:54.542" v="24" actId="207"/>
      <pc:docMkLst>
        <pc:docMk/>
      </pc:docMkLst>
      <pc:sldMasterChg chg="modSldLayout">
        <pc:chgData name="Chuck Tomasi" userId="79514c44-a18e-4aaa-84b1-18f74099d6b1" providerId="ADAL" clId="{ED38B0BA-A682-AA49-A7DE-8FD032E7CD64}" dt="2023-11-11T17:13:54.542" v="24" actId="20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ED38B0BA-A682-AA49-A7DE-8FD032E7CD64}" dt="2023-11-11T17:12:35.070" v="6" actId="207"/>
          <pc:sldLayoutMkLst>
            <pc:docMk/>
            <pc:sldMasterMk cId="2317532505" sldId="2147483672"/>
            <pc:sldLayoutMk cId="1645841540" sldId="2147483674"/>
          </pc:sldLayoutMkLst>
          <pc:spChg chg="mod">
            <ac:chgData name="Chuck Tomasi" userId="79514c44-a18e-4aaa-84b1-18f74099d6b1" providerId="ADAL" clId="{ED38B0BA-A682-AA49-A7DE-8FD032E7CD64}" dt="2023-11-11T17:12:35.070" v="6" actId="207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25.794" v="4" actId="207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ED38B0BA-A682-AA49-A7DE-8FD032E7CD64}" dt="2023-11-11T17:12:25.794" v="4" actId="207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17.040" v="2" actId="207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ED38B0BA-A682-AA49-A7DE-8FD032E7CD64}" dt="2023-11-11T17:12:17.040" v="2" actId="207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44.836" v="8" actId="207"/>
          <pc:sldLayoutMkLst>
            <pc:docMk/>
            <pc:sldMasterMk cId="2317532505" sldId="2147483672"/>
            <pc:sldLayoutMk cId="3561885276" sldId="2147483690"/>
          </pc:sldLayoutMkLst>
          <pc:spChg chg="mod">
            <ac:chgData name="Chuck Tomasi" userId="79514c44-a18e-4aaa-84b1-18f74099d6b1" providerId="ADAL" clId="{ED38B0BA-A682-AA49-A7DE-8FD032E7CD64}" dt="2023-11-11T17:12:44.836" v="8" actId="207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52.724" v="10" actId="207"/>
          <pc:sldLayoutMkLst>
            <pc:docMk/>
            <pc:sldMasterMk cId="2317532505" sldId="2147483672"/>
            <pc:sldLayoutMk cId="2765756988" sldId="2147483691"/>
          </pc:sldLayoutMkLst>
          <pc:spChg chg="mod">
            <ac:chgData name="Chuck Tomasi" userId="79514c44-a18e-4aaa-84b1-18f74099d6b1" providerId="ADAL" clId="{ED38B0BA-A682-AA49-A7DE-8FD032E7CD64}" dt="2023-11-11T17:12:52.724" v="10" actId="207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01.520" v="12" actId="207"/>
          <pc:sldLayoutMkLst>
            <pc:docMk/>
            <pc:sldMasterMk cId="2317532505" sldId="2147483672"/>
            <pc:sldLayoutMk cId="3115124350" sldId="2147483692"/>
          </pc:sldLayoutMkLst>
          <pc:spChg chg="mod">
            <ac:chgData name="Chuck Tomasi" userId="79514c44-a18e-4aaa-84b1-18f74099d6b1" providerId="ADAL" clId="{ED38B0BA-A682-AA49-A7DE-8FD032E7CD64}" dt="2023-11-11T17:13:01.520" v="12" actId="207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10.122" v="14" actId="207"/>
          <pc:sldLayoutMkLst>
            <pc:docMk/>
            <pc:sldMasterMk cId="2317532505" sldId="2147483672"/>
            <pc:sldLayoutMk cId="2576591510" sldId="2147483693"/>
          </pc:sldLayoutMkLst>
          <pc:spChg chg="mod">
            <ac:chgData name="Chuck Tomasi" userId="79514c44-a18e-4aaa-84b1-18f74099d6b1" providerId="ADAL" clId="{ED38B0BA-A682-AA49-A7DE-8FD032E7CD64}" dt="2023-11-11T17:13:10.122" v="14" actId="207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18.878" v="16" actId="207"/>
          <pc:sldLayoutMkLst>
            <pc:docMk/>
            <pc:sldMasterMk cId="2317532505" sldId="2147483672"/>
            <pc:sldLayoutMk cId="609928305" sldId="2147483694"/>
          </pc:sldLayoutMkLst>
          <pc:spChg chg="mod">
            <ac:chgData name="Chuck Tomasi" userId="79514c44-a18e-4aaa-84b1-18f74099d6b1" providerId="ADAL" clId="{ED38B0BA-A682-AA49-A7DE-8FD032E7CD64}" dt="2023-11-11T17:13:18.878" v="16" actId="207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27.037" v="18" actId="207"/>
          <pc:sldLayoutMkLst>
            <pc:docMk/>
            <pc:sldMasterMk cId="2317532505" sldId="2147483672"/>
            <pc:sldLayoutMk cId="832540068" sldId="2147483695"/>
          </pc:sldLayoutMkLst>
          <pc:spChg chg="mod">
            <ac:chgData name="Chuck Tomasi" userId="79514c44-a18e-4aaa-84b1-18f74099d6b1" providerId="ADAL" clId="{ED38B0BA-A682-AA49-A7DE-8FD032E7CD64}" dt="2023-11-11T17:13:27.037" v="18" actId="20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36.308" v="20" actId="207"/>
          <pc:sldLayoutMkLst>
            <pc:docMk/>
            <pc:sldMasterMk cId="2317532505" sldId="2147483672"/>
            <pc:sldLayoutMk cId="3996452978" sldId="2147483696"/>
          </pc:sldLayoutMkLst>
          <pc:spChg chg="mod">
            <ac:chgData name="Chuck Tomasi" userId="79514c44-a18e-4aaa-84b1-18f74099d6b1" providerId="ADAL" clId="{ED38B0BA-A682-AA49-A7DE-8FD032E7CD64}" dt="2023-11-11T17:13:36.308" v="20" actId="207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45.684" v="22" actId="207"/>
          <pc:sldLayoutMkLst>
            <pc:docMk/>
            <pc:sldMasterMk cId="2317532505" sldId="2147483672"/>
            <pc:sldLayoutMk cId="4272125660" sldId="2147483697"/>
          </pc:sldLayoutMkLst>
          <pc:spChg chg="mod">
            <ac:chgData name="Chuck Tomasi" userId="79514c44-a18e-4aaa-84b1-18f74099d6b1" providerId="ADAL" clId="{ED38B0BA-A682-AA49-A7DE-8FD032E7CD64}" dt="2023-11-11T17:13:45.684" v="22" actId="207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54.542" v="24" actId="207"/>
          <pc:sldLayoutMkLst>
            <pc:docMk/>
            <pc:sldMasterMk cId="2317532505" sldId="2147483672"/>
            <pc:sldLayoutMk cId="1463208559" sldId="2147483698"/>
          </pc:sldLayoutMkLst>
          <pc:spChg chg="mod">
            <ac:chgData name="Chuck Tomasi" userId="79514c44-a18e-4aaa-84b1-18f74099d6b1" providerId="ADAL" clId="{ED38B0BA-A682-AA49-A7DE-8FD032E7CD64}" dt="2023-11-11T17:13:54.542" v="24" actId="207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1:55.141" v="0" actId="207"/>
          <pc:sldLayoutMkLst>
            <pc:docMk/>
            <pc:sldMasterMk cId="2317532505" sldId="2147483672"/>
            <pc:sldLayoutMk cId="370519648" sldId="2147483699"/>
          </pc:sldLayoutMkLst>
          <pc:spChg chg="mod">
            <ac:chgData name="Chuck Tomasi" userId="79514c44-a18e-4aaa-84b1-18f74099d6b1" providerId="ADAL" clId="{ED38B0BA-A682-AA49-A7DE-8FD032E7CD64}" dt="2023-11-11T17:11:55.141" v="0" actId="207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01.487" v="1" actId="207"/>
          <pc:sldLayoutMkLst>
            <pc:docMk/>
            <pc:sldMasterMk cId="2317532505" sldId="2147483672"/>
            <pc:sldLayoutMk cId="3668464721" sldId="2147483701"/>
          </pc:sldLayoutMkLst>
          <pc:spChg chg="mod">
            <ac:chgData name="Chuck Tomasi" userId="79514c44-a18e-4aaa-84b1-18f74099d6b1" providerId="ADAL" clId="{ED38B0BA-A682-AA49-A7DE-8FD032E7CD64}" dt="2023-11-11T17:12:01.487" v="1" actId="207"/>
            <ac:spMkLst>
              <pc:docMk/>
              <pc:sldMasterMk cId="2317532505" sldId="2147483672"/>
              <pc:sldLayoutMk cId="3668464721" sldId="2147483701"/>
              <ac:spMk id="62" creationId="{ECA3A87A-CD49-AC7A-E3B1-8B745D4F6EF7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21.746" v="3" actId="207"/>
          <pc:sldLayoutMkLst>
            <pc:docMk/>
            <pc:sldMasterMk cId="2317532505" sldId="2147483672"/>
            <pc:sldLayoutMk cId="2213716377" sldId="2147483702"/>
          </pc:sldLayoutMkLst>
          <pc:spChg chg="mod">
            <ac:chgData name="Chuck Tomasi" userId="79514c44-a18e-4aaa-84b1-18f74099d6b1" providerId="ADAL" clId="{ED38B0BA-A682-AA49-A7DE-8FD032E7CD64}" dt="2023-11-11T17:12:21.746" v="3" actId="207"/>
            <ac:spMkLst>
              <pc:docMk/>
              <pc:sldMasterMk cId="2317532505" sldId="2147483672"/>
              <pc:sldLayoutMk cId="2213716377" sldId="2147483702"/>
              <ac:spMk id="18" creationId="{664B1FF8-DEAC-956F-FE60-F7B61B46FD07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30.531" v="5" actId="207"/>
          <pc:sldLayoutMkLst>
            <pc:docMk/>
            <pc:sldMasterMk cId="2317532505" sldId="2147483672"/>
            <pc:sldLayoutMk cId="4192682742" sldId="2147483703"/>
          </pc:sldLayoutMkLst>
          <pc:spChg chg="mod">
            <ac:chgData name="Chuck Tomasi" userId="79514c44-a18e-4aaa-84b1-18f74099d6b1" providerId="ADAL" clId="{ED38B0BA-A682-AA49-A7DE-8FD032E7CD64}" dt="2023-11-11T17:12:30.531" v="5" actId="207"/>
            <ac:spMkLst>
              <pc:docMk/>
              <pc:sldMasterMk cId="2317532505" sldId="2147483672"/>
              <pc:sldLayoutMk cId="4192682742" sldId="2147483703"/>
              <ac:spMk id="18" creationId="{29BE7E88-00DA-4650-744A-E2D03912F939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38.748" v="7" actId="207"/>
          <pc:sldLayoutMkLst>
            <pc:docMk/>
            <pc:sldMasterMk cId="2317532505" sldId="2147483672"/>
            <pc:sldLayoutMk cId="2524460579" sldId="2147483704"/>
          </pc:sldLayoutMkLst>
          <pc:spChg chg="mod">
            <ac:chgData name="Chuck Tomasi" userId="79514c44-a18e-4aaa-84b1-18f74099d6b1" providerId="ADAL" clId="{ED38B0BA-A682-AA49-A7DE-8FD032E7CD64}" dt="2023-11-11T17:12:38.748" v="7" actId="207"/>
            <ac:spMkLst>
              <pc:docMk/>
              <pc:sldMasterMk cId="2317532505" sldId="2147483672"/>
              <pc:sldLayoutMk cId="2524460579" sldId="2147483704"/>
              <ac:spMk id="18" creationId="{991B1438-0F24-6398-4519-832BE3C123E2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49.310" v="9" actId="207"/>
          <pc:sldLayoutMkLst>
            <pc:docMk/>
            <pc:sldMasterMk cId="2317532505" sldId="2147483672"/>
            <pc:sldLayoutMk cId="3634902580" sldId="2147483705"/>
          </pc:sldLayoutMkLst>
          <pc:spChg chg="mod">
            <ac:chgData name="Chuck Tomasi" userId="79514c44-a18e-4aaa-84b1-18f74099d6b1" providerId="ADAL" clId="{ED38B0BA-A682-AA49-A7DE-8FD032E7CD64}" dt="2023-11-11T17:12:49.310" v="9" actId="207"/>
            <ac:spMkLst>
              <pc:docMk/>
              <pc:sldMasterMk cId="2317532505" sldId="2147483672"/>
              <pc:sldLayoutMk cId="3634902580" sldId="2147483705"/>
              <ac:spMk id="18" creationId="{674AB018-ED9B-1703-080C-B3DE4ECA08D7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2:57.487" v="11" actId="207"/>
          <pc:sldLayoutMkLst>
            <pc:docMk/>
            <pc:sldMasterMk cId="2317532505" sldId="2147483672"/>
            <pc:sldLayoutMk cId="66808108" sldId="2147483706"/>
          </pc:sldLayoutMkLst>
          <pc:spChg chg="mod">
            <ac:chgData name="Chuck Tomasi" userId="79514c44-a18e-4aaa-84b1-18f74099d6b1" providerId="ADAL" clId="{ED38B0BA-A682-AA49-A7DE-8FD032E7CD64}" dt="2023-11-11T17:12:57.487" v="11" actId="207"/>
            <ac:spMkLst>
              <pc:docMk/>
              <pc:sldMasterMk cId="2317532505" sldId="2147483672"/>
              <pc:sldLayoutMk cId="66808108" sldId="2147483706"/>
              <ac:spMk id="18" creationId="{080AA5AD-EB91-C7AB-0D4F-27418E72902C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06.280" v="13" actId="207"/>
          <pc:sldLayoutMkLst>
            <pc:docMk/>
            <pc:sldMasterMk cId="2317532505" sldId="2147483672"/>
            <pc:sldLayoutMk cId="3610534964" sldId="2147483707"/>
          </pc:sldLayoutMkLst>
          <pc:spChg chg="mod">
            <ac:chgData name="Chuck Tomasi" userId="79514c44-a18e-4aaa-84b1-18f74099d6b1" providerId="ADAL" clId="{ED38B0BA-A682-AA49-A7DE-8FD032E7CD64}" dt="2023-11-11T17:13:06.280" v="13" actId="207"/>
            <ac:spMkLst>
              <pc:docMk/>
              <pc:sldMasterMk cId="2317532505" sldId="2147483672"/>
              <pc:sldLayoutMk cId="3610534964" sldId="2147483707"/>
              <ac:spMk id="18" creationId="{9B379000-172B-7847-27E1-E7384F1E1A76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14.490" v="15" actId="207"/>
          <pc:sldLayoutMkLst>
            <pc:docMk/>
            <pc:sldMasterMk cId="2317532505" sldId="2147483672"/>
            <pc:sldLayoutMk cId="2433437324" sldId="2147483708"/>
          </pc:sldLayoutMkLst>
          <pc:spChg chg="mod">
            <ac:chgData name="Chuck Tomasi" userId="79514c44-a18e-4aaa-84b1-18f74099d6b1" providerId="ADAL" clId="{ED38B0BA-A682-AA49-A7DE-8FD032E7CD64}" dt="2023-11-11T17:13:14.490" v="15" actId="207"/>
            <ac:spMkLst>
              <pc:docMk/>
              <pc:sldMasterMk cId="2317532505" sldId="2147483672"/>
              <pc:sldLayoutMk cId="2433437324" sldId="2147483708"/>
              <ac:spMk id="18" creationId="{202B581C-AE94-C159-6D62-7232B2BF999B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23.288" v="17" actId="207"/>
          <pc:sldLayoutMkLst>
            <pc:docMk/>
            <pc:sldMasterMk cId="2317532505" sldId="2147483672"/>
            <pc:sldLayoutMk cId="3541814003" sldId="2147483709"/>
          </pc:sldLayoutMkLst>
          <pc:spChg chg="mod">
            <ac:chgData name="Chuck Tomasi" userId="79514c44-a18e-4aaa-84b1-18f74099d6b1" providerId="ADAL" clId="{ED38B0BA-A682-AA49-A7DE-8FD032E7CD64}" dt="2023-11-11T17:13:23.288" v="17" actId="207"/>
            <ac:spMkLst>
              <pc:docMk/>
              <pc:sldMasterMk cId="2317532505" sldId="2147483672"/>
              <pc:sldLayoutMk cId="3541814003" sldId="2147483709"/>
              <ac:spMk id="15" creationId="{436C068F-72AB-F3E7-277C-A140671DD0A9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31.408" v="19" actId="207"/>
          <pc:sldLayoutMkLst>
            <pc:docMk/>
            <pc:sldMasterMk cId="2317532505" sldId="2147483672"/>
            <pc:sldLayoutMk cId="3407138038" sldId="2147483711"/>
          </pc:sldLayoutMkLst>
          <pc:spChg chg="mod">
            <ac:chgData name="Chuck Tomasi" userId="79514c44-a18e-4aaa-84b1-18f74099d6b1" providerId="ADAL" clId="{ED38B0BA-A682-AA49-A7DE-8FD032E7CD64}" dt="2023-11-11T17:13:31.408" v="19" actId="207"/>
            <ac:spMkLst>
              <pc:docMk/>
              <pc:sldMasterMk cId="2317532505" sldId="2147483672"/>
              <pc:sldLayoutMk cId="3407138038" sldId="2147483711"/>
              <ac:spMk id="18" creationId="{7C2BABA2-74C2-DDFB-CD65-E50508F4AADB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41.056" v="21" actId="207"/>
          <pc:sldLayoutMkLst>
            <pc:docMk/>
            <pc:sldMasterMk cId="2317532505" sldId="2147483672"/>
            <pc:sldLayoutMk cId="2162927155" sldId="2147483712"/>
          </pc:sldLayoutMkLst>
          <pc:spChg chg="mod">
            <ac:chgData name="Chuck Tomasi" userId="79514c44-a18e-4aaa-84b1-18f74099d6b1" providerId="ADAL" clId="{ED38B0BA-A682-AA49-A7DE-8FD032E7CD64}" dt="2023-11-11T17:13:41.056" v="21" actId="207"/>
            <ac:spMkLst>
              <pc:docMk/>
              <pc:sldMasterMk cId="2317532505" sldId="2147483672"/>
              <pc:sldLayoutMk cId="2162927155" sldId="2147483712"/>
              <ac:spMk id="18" creationId="{F66F1675-EEEF-12AC-1332-9C297969DAEE}"/>
            </ac:spMkLst>
          </pc:spChg>
        </pc:sldLayoutChg>
        <pc:sldLayoutChg chg="modSp mod">
          <pc:chgData name="Chuck Tomasi" userId="79514c44-a18e-4aaa-84b1-18f74099d6b1" providerId="ADAL" clId="{ED38B0BA-A682-AA49-A7DE-8FD032E7CD64}" dt="2023-11-11T17:13:49.061" v="23" actId="207"/>
          <pc:sldLayoutMkLst>
            <pc:docMk/>
            <pc:sldMasterMk cId="2317532505" sldId="2147483672"/>
            <pc:sldLayoutMk cId="3290540447" sldId="2147483713"/>
          </pc:sldLayoutMkLst>
          <pc:spChg chg="mod">
            <ac:chgData name="Chuck Tomasi" userId="79514c44-a18e-4aaa-84b1-18f74099d6b1" providerId="ADAL" clId="{ED38B0BA-A682-AA49-A7DE-8FD032E7CD64}" dt="2023-11-11T17:13:49.061" v="23" actId="207"/>
            <ac:spMkLst>
              <pc:docMk/>
              <pc:sldMasterMk cId="2317532505" sldId="2147483672"/>
              <pc:sldLayoutMk cId="3290540447" sldId="2147483713"/>
              <ac:spMk id="14" creationId="{7F603915-7E5A-D14C-AA3B-1938FD8FE7A9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75.xml"/><Relationship Id="rId299" Type="http://schemas.openxmlformats.org/officeDocument/2006/relationships/slide" Target="../slides/slide184.xml"/><Relationship Id="rId21" Type="http://schemas.openxmlformats.org/officeDocument/2006/relationships/slide" Target="../slides/slide86.xml"/><Relationship Id="rId63" Type="http://schemas.openxmlformats.org/officeDocument/2006/relationships/slide" Target="../slides/slide6.xml"/><Relationship Id="rId159" Type="http://schemas.openxmlformats.org/officeDocument/2006/relationships/slide" Target="../slides/slide293.xml"/><Relationship Id="rId324" Type="http://schemas.openxmlformats.org/officeDocument/2006/relationships/slide" Target="../slides/slide147.xml"/><Relationship Id="rId366" Type="http://schemas.openxmlformats.org/officeDocument/2006/relationships/slide" Target="../slides/slide127.xml"/><Relationship Id="rId170" Type="http://schemas.openxmlformats.org/officeDocument/2006/relationships/slide" Target="../slides/slide304.xml"/><Relationship Id="rId226" Type="http://schemas.openxmlformats.org/officeDocument/2006/relationships/slide" Target="../slides/slide236.xml"/><Relationship Id="rId268" Type="http://schemas.openxmlformats.org/officeDocument/2006/relationships/slide" Target="../slides/slide215.xml"/><Relationship Id="rId32" Type="http://schemas.openxmlformats.org/officeDocument/2006/relationships/slide" Target="../slides/slide97.xml"/><Relationship Id="rId74" Type="http://schemas.openxmlformats.org/officeDocument/2006/relationships/slide" Target="../slides/slide17.xml"/><Relationship Id="rId128" Type="http://schemas.openxmlformats.org/officeDocument/2006/relationships/slide" Target="../slides/slide324.xml"/><Relationship Id="rId335" Type="http://schemas.openxmlformats.org/officeDocument/2006/relationships/slide" Target="../slides/slide158.xml"/><Relationship Id="rId377" Type="http://schemas.openxmlformats.org/officeDocument/2006/relationships/slide" Target="../slides/slide287.xml"/><Relationship Id="rId5" Type="http://schemas.openxmlformats.org/officeDocument/2006/relationships/slide" Target="../slides/slide70.xml"/><Relationship Id="rId181" Type="http://schemas.openxmlformats.org/officeDocument/2006/relationships/slide" Target="../slides/slide315.xml"/><Relationship Id="rId237" Type="http://schemas.openxmlformats.org/officeDocument/2006/relationships/slide" Target="../slides/slide247.xml"/><Relationship Id="rId279" Type="http://schemas.openxmlformats.org/officeDocument/2006/relationships/slide" Target="../slides/slide164.xml"/><Relationship Id="rId43" Type="http://schemas.openxmlformats.org/officeDocument/2006/relationships/slide" Target="../slides/slide47.xml"/><Relationship Id="rId139" Type="http://schemas.openxmlformats.org/officeDocument/2006/relationships/slide" Target="../slides/slide335.xml"/><Relationship Id="rId290" Type="http://schemas.openxmlformats.org/officeDocument/2006/relationships/slide" Target="../slides/slide175.xml"/><Relationship Id="rId304" Type="http://schemas.openxmlformats.org/officeDocument/2006/relationships/slide" Target="../slides/slide189.xml"/><Relationship Id="rId346" Type="http://schemas.openxmlformats.org/officeDocument/2006/relationships/slide" Target="../slides/slide107.xml"/><Relationship Id="rId85" Type="http://schemas.openxmlformats.org/officeDocument/2006/relationships/slide" Target="../slides/slide28.xml"/><Relationship Id="rId150" Type="http://schemas.openxmlformats.org/officeDocument/2006/relationships/slide" Target="../slides/slide346.xml"/><Relationship Id="rId192" Type="http://schemas.openxmlformats.org/officeDocument/2006/relationships/slide" Target="../slides/slide264.xml"/><Relationship Id="rId206" Type="http://schemas.openxmlformats.org/officeDocument/2006/relationships/slide" Target="../slides/slide278.xml"/><Relationship Id="rId248" Type="http://schemas.openxmlformats.org/officeDocument/2006/relationships/slide" Target="../slides/slide195.xml"/><Relationship Id="rId12" Type="http://schemas.openxmlformats.org/officeDocument/2006/relationships/slide" Target="../slides/slide77.xml"/><Relationship Id="rId108" Type="http://schemas.openxmlformats.org/officeDocument/2006/relationships/slide" Target="../slides/slide366.xml"/><Relationship Id="rId315" Type="http://schemas.openxmlformats.org/officeDocument/2006/relationships/slide" Target="../slides/slide138.xml"/><Relationship Id="rId357" Type="http://schemas.openxmlformats.org/officeDocument/2006/relationships/slide" Target="../slides/slide118.xml"/><Relationship Id="rId54" Type="http://schemas.openxmlformats.org/officeDocument/2006/relationships/slide" Target="../slides/slide58.xml"/><Relationship Id="rId96" Type="http://schemas.openxmlformats.org/officeDocument/2006/relationships/slide" Target="../slides/slide354.xml"/><Relationship Id="rId161" Type="http://schemas.openxmlformats.org/officeDocument/2006/relationships/slide" Target="../slides/slide295.xml"/><Relationship Id="rId217" Type="http://schemas.openxmlformats.org/officeDocument/2006/relationships/slide" Target="../slides/slide227.xml"/><Relationship Id="rId259" Type="http://schemas.openxmlformats.org/officeDocument/2006/relationships/slide" Target="../slides/slide206.xml"/><Relationship Id="rId23" Type="http://schemas.openxmlformats.org/officeDocument/2006/relationships/slide" Target="../slides/slide88.xml"/><Relationship Id="rId119" Type="http://schemas.openxmlformats.org/officeDocument/2006/relationships/slide" Target="../slides/slide377.xml"/><Relationship Id="rId270" Type="http://schemas.openxmlformats.org/officeDocument/2006/relationships/slide" Target="../slides/slide217.xml"/><Relationship Id="rId326" Type="http://schemas.openxmlformats.org/officeDocument/2006/relationships/slide" Target="../slides/slide149.xml"/><Relationship Id="rId65" Type="http://schemas.openxmlformats.org/officeDocument/2006/relationships/slide" Target="../slides/slide8.xml"/><Relationship Id="rId130" Type="http://schemas.openxmlformats.org/officeDocument/2006/relationships/slide" Target="../slides/slide326.xml"/><Relationship Id="rId368" Type="http://schemas.openxmlformats.org/officeDocument/2006/relationships/slide" Target="../slides/slide4.xml"/><Relationship Id="rId172" Type="http://schemas.openxmlformats.org/officeDocument/2006/relationships/slide" Target="../slides/slide306.xml"/><Relationship Id="rId228" Type="http://schemas.openxmlformats.org/officeDocument/2006/relationships/slide" Target="../slides/slide238.xml"/><Relationship Id="rId281" Type="http://schemas.openxmlformats.org/officeDocument/2006/relationships/slide" Target="../slides/slide166.xml"/><Relationship Id="rId337" Type="http://schemas.openxmlformats.org/officeDocument/2006/relationships/slide" Target="../slides/slide160.xml"/><Relationship Id="rId34" Type="http://schemas.openxmlformats.org/officeDocument/2006/relationships/slide" Target="../slides/slide38.xml"/><Relationship Id="rId76" Type="http://schemas.openxmlformats.org/officeDocument/2006/relationships/slide" Target="../slides/slide19.xml"/><Relationship Id="rId141" Type="http://schemas.openxmlformats.org/officeDocument/2006/relationships/slide" Target="../slides/slide337.xml"/><Relationship Id="rId379" Type="http://schemas.openxmlformats.org/officeDocument/2006/relationships/slide" Target="../slides/slide350.xml"/><Relationship Id="rId7" Type="http://schemas.openxmlformats.org/officeDocument/2006/relationships/slide" Target="../slides/slide72.xml"/><Relationship Id="rId183" Type="http://schemas.openxmlformats.org/officeDocument/2006/relationships/slide" Target="../slides/slide317.xml"/><Relationship Id="rId239" Type="http://schemas.openxmlformats.org/officeDocument/2006/relationships/slide" Target="../slides/slide249.xml"/><Relationship Id="rId250" Type="http://schemas.openxmlformats.org/officeDocument/2006/relationships/slide" Target="../slides/slide197.xml"/><Relationship Id="rId292" Type="http://schemas.openxmlformats.org/officeDocument/2006/relationships/slide" Target="../slides/slide177.xml"/><Relationship Id="rId306" Type="http://schemas.openxmlformats.org/officeDocument/2006/relationships/slide" Target="../slides/slide191.xml"/><Relationship Id="rId45" Type="http://schemas.openxmlformats.org/officeDocument/2006/relationships/slide" Target="../slides/slide49.xml"/><Relationship Id="rId87" Type="http://schemas.openxmlformats.org/officeDocument/2006/relationships/slide" Target="../slides/slide30.xml"/><Relationship Id="rId110" Type="http://schemas.openxmlformats.org/officeDocument/2006/relationships/slide" Target="../slides/slide368.xml"/><Relationship Id="rId348" Type="http://schemas.openxmlformats.org/officeDocument/2006/relationships/slide" Target="../slides/slide109.xml"/><Relationship Id="rId152" Type="http://schemas.openxmlformats.org/officeDocument/2006/relationships/slide" Target="../slides/slide348.xml"/><Relationship Id="rId194" Type="http://schemas.openxmlformats.org/officeDocument/2006/relationships/slide" Target="../slides/slide266.xml"/><Relationship Id="rId208" Type="http://schemas.openxmlformats.org/officeDocument/2006/relationships/slide" Target="../slides/slide280.xml"/><Relationship Id="rId261" Type="http://schemas.openxmlformats.org/officeDocument/2006/relationships/slide" Target="../slides/slide208.xml"/><Relationship Id="rId14" Type="http://schemas.openxmlformats.org/officeDocument/2006/relationships/slide" Target="../slides/slide79.xml"/><Relationship Id="rId56" Type="http://schemas.openxmlformats.org/officeDocument/2006/relationships/slide" Target="../slides/slide60.xml"/><Relationship Id="rId317" Type="http://schemas.openxmlformats.org/officeDocument/2006/relationships/slide" Target="../slides/slide140.xml"/><Relationship Id="rId359" Type="http://schemas.openxmlformats.org/officeDocument/2006/relationships/slide" Target="../slides/slide120.xml"/><Relationship Id="rId98" Type="http://schemas.openxmlformats.org/officeDocument/2006/relationships/slide" Target="../slides/slide356.xml"/><Relationship Id="rId121" Type="http://schemas.openxmlformats.org/officeDocument/2006/relationships/slide" Target="../slides/slide379.xml"/><Relationship Id="rId163" Type="http://schemas.openxmlformats.org/officeDocument/2006/relationships/slide" Target="../slides/slide297.xml"/><Relationship Id="rId219" Type="http://schemas.openxmlformats.org/officeDocument/2006/relationships/slide" Target="../slides/slide229.xml"/><Relationship Id="rId370" Type="http://schemas.openxmlformats.org/officeDocument/2006/relationships/slide" Target="../slides/slide66.xml"/><Relationship Id="rId230" Type="http://schemas.openxmlformats.org/officeDocument/2006/relationships/slide" Target="../slides/slide240.xml"/><Relationship Id="rId25" Type="http://schemas.openxmlformats.org/officeDocument/2006/relationships/slide" Target="../slides/slide90.xml"/><Relationship Id="rId67" Type="http://schemas.openxmlformats.org/officeDocument/2006/relationships/slide" Target="../slides/slide10.xml"/><Relationship Id="rId272" Type="http://schemas.openxmlformats.org/officeDocument/2006/relationships/slide" Target="../slides/slide219.xml"/><Relationship Id="rId328" Type="http://schemas.openxmlformats.org/officeDocument/2006/relationships/slide" Target="../slides/slide151.xml"/><Relationship Id="rId132" Type="http://schemas.openxmlformats.org/officeDocument/2006/relationships/slide" Target="../slides/slide328.xml"/><Relationship Id="rId174" Type="http://schemas.openxmlformats.org/officeDocument/2006/relationships/slide" Target="../slides/slide308.xml"/><Relationship Id="rId241" Type="http://schemas.openxmlformats.org/officeDocument/2006/relationships/slide" Target="../slides/slide251.xml"/><Relationship Id="rId36" Type="http://schemas.openxmlformats.org/officeDocument/2006/relationships/slide" Target="../slides/slide40.xml"/><Relationship Id="rId283" Type="http://schemas.openxmlformats.org/officeDocument/2006/relationships/slide" Target="../slides/slide168.xml"/><Relationship Id="rId339" Type="http://schemas.openxmlformats.org/officeDocument/2006/relationships/slide" Target="../slides/slide100.xml"/><Relationship Id="rId78" Type="http://schemas.openxmlformats.org/officeDocument/2006/relationships/slide" Target="../slides/slide21.xml"/><Relationship Id="rId101" Type="http://schemas.openxmlformats.org/officeDocument/2006/relationships/slide" Target="../slides/slide359.xml"/><Relationship Id="rId143" Type="http://schemas.openxmlformats.org/officeDocument/2006/relationships/slide" Target="../slides/slide339.xml"/><Relationship Id="rId185" Type="http://schemas.openxmlformats.org/officeDocument/2006/relationships/slide" Target="../slides/slide257.xml"/><Relationship Id="rId350" Type="http://schemas.openxmlformats.org/officeDocument/2006/relationships/slide" Target="../slides/slide111.xml"/><Relationship Id="rId9" Type="http://schemas.openxmlformats.org/officeDocument/2006/relationships/slide" Target="../slides/slide74.xml"/><Relationship Id="rId210" Type="http://schemas.openxmlformats.org/officeDocument/2006/relationships/slide" Target="../slides/slide282.xml"/><Relationship Id="rId26" Type="http://schemas.openxmlformats.org/officeDocument/2006/relationships/slide" Target="../slides/slide91.xml"/><Relationship Id="rId231" Type="http://schemas.openxmlformats.org/officeDocument/2006/relationships/slide" Target="../slides/slide241.xml"/><Relationship Id="rId252" Type="http://schemas.openxmlformats.org/officeDocument/2006/relationships/slide" Target="../slides/slide199.xml"/><Relationship Id="rId273" Type="http://schemas.openxmlformats.org/officeDocument/2006/relationships/slide" Target="../slides/slide220.xml"/><Relationship Id="rId294" Type="http://schemas.openxmlformats.org/officeDocument/2006/relationships/slide" Target="../slides/slide179.xml"/><Relationship Id="rId308" Type="http://schemas.openxmlformats.org/officeDocument/2006/relationships/slide" Target="../slides/slide131.xml"/><Relationship Id="rId329" Type="http://schemas.openxmlformats.org/officeDocument/2006/relationships/slide" Target="../slides/slide152.xml"/><Relationship Id="rId47" Type="http://schemas.openxmlformats.org/officeDocument/2006/relationships/slide" Target="../slides/slide51.xml"/><Relationship Id="rId68" Type="http://schemas.openxmlformats.org/officeDocument/2006/relationships/slide" Target="../slides/slide11.xml"/><Relationship Id="rId89" Type="http://schemas.openxmlformats.org/officeDocument/2006/relationships/slide" Target="../slides/slide32.xml"/><Relationship Id="rId112" Type="http://schemas.openxmlformats.org/officeDocument/2006/relationships/slide" Target="../slides/slide370.xml"/><Relationship Id="rId133" Type="http://schemas.openxmlformats.org/officeDocument/2006/relationships/slide" Target="../slides/slide329.xml"/><Relationship Id="rId154" Type="http://schemas.openxmlformats.org/officeDocument/2006/relationships/slide" Target="../slides/slide288.xml"/><Relationship Id="rId175" Type="http://schemas.openxmlformats.org/officeDocument/2006/relationships/slide" Target="../slides/slide309.xml"/><Relationship Id="rId340" Type="http://schemas.openxmlformats.org/officeDocument/2006/relationships/slide" Target="../slides/slide101.xml"/><Relationship Id="rId361" Type="http://schemas.openxmlformats.org/officeDocument/2006/relationships/slide" Target="../slides/slide122.xml"/><Relationship Id="rId196" Type="http://schemas.openxmlformats.org/officeDocument/2006/relationships/slide" Target="../slides/slide268.xml"/><Relationship Id="rId200" Type="http://schemas.openxmlformats.org/officeDocument/2006/relationships/slide" Target="../slides/slide272.xml"/><Relationship Id="rId16" Type="http://schemas.openxmlformats.org/officeDocument/2006/relationships/slide" Target="../slides/slide81.xml"/><Relationship Id="rId221" Type="http://schemas.openxmlformats.org/officeDocument/2006/relationships/slide" Target="../slides/slide231.xml"/><Relationship Id="rId242" Type="http://schemas.openxmlformats.org/officeDocument/2006/relationships/slide" Target="../slides/slide252.xml"/><Relationship Id="rId263" Type="http://schemas.openxmlformats.org/officeDocument/2006/relationships/slide" Target="../slides/slide210.xml"/><Relationship Id="rId284" Type="http://schemas.openxmlformats.org/officeDocument/2006/relationships/slide" Target="../slides/slide169.xml"/><Relationship Id="rId319" Type="http://schemas.openxmlformats.org/officeDocument/2006/relationships/slide" Target="../slides/slide142.xml"/><Relationship Id="rId37" Type="http://schemas.openxmlformats.org/officeDocument/2006/relationships/slide" Target="../slides/slide41.xml"/><Relationship Id="rId58" Type="http://schemas.openxmlformats.org/officeDocument/2006/relationships/slide" Target="../slides/slide62.xml"/><Relationship Id="rId79" Type="http://schemas.openxmlformats.org/officeDocument/2006/relationships/slide" Target="../slides/slide22.xml"/><Relationship Id="rId102" Type="http://schemas.openxmlformats.org/officeDocument/2006/relationships/slide" Target="../slides/slide360.xml"/><Relationship Id="rId123" Type="http://schemas.openxmlformats.org/officeDocument/2006/relationships/slide" Target="../slides/slide381.xml"/><Relationship Id="rId144" Type="http://schemas.openxmlformats.org/officeDocument/2006/relationships/slide" Target="../slides/slide340.xml"/><Relationship Id="rId330" Type="http://schemas.openxmlformats.org/officeDocument/2006/relationships/slide" Target="../slides/slide153.xml"/><Relationship Id="rId90" Type="http://schemas.openxmlformats.org/officeDocument/2006/relationships/slide" Target="../slides/slide33.xml"/><Relationship Id="rId165" Type="http://schemas.openxmlformats.org/officeDocument/2006/relationships/slide" Target="../slides/slide299.xml"/><Relationship Id="rId186" Type="http://schemas.openxmlformats.org/officeDocument/2006/relationships/slide" Target="../slides/slide258.xml"/><Relationship Id="rId351" Type="http://schemas.openxmlformats.org/officeDocument/2006/relationships/slide" Target="../slides/slide112.xml"/><Relationship Id="rId372" Type="http://schemas.openxmlformats.org/officeDocument/2006/relationships/slide" Target="../slides/slide129.xml"/><Relationship Id="rId211" Type="http://schemas.openxmlformats.org/officeDocument/2006/relationships/slide" Target="../slides/slide283.xml"/><Relationship Id="rId232" Type="http://schemas.openxmlformats.org/officeDocument/2006/relationships/slide" Target="../slides/slide242.xml"/><Relationship Id="rId253" Type="http://schemas.openxmlformats.org/officeDocument/2006/relationships/slide" Target="../slides/slide200.xml"/><Relationship Id="rId274" Type="http://schemas.openxmlformats.org/officeDocument/2006/relationships/slide" Target="../slides/slide221.xml"/><Relationship Id="rId295" Type="http://schemas.openxmlformats.org/officeDocument/2006/relationships/slide" Target="../slides/slide180.xml"/><Relationship Id="rId309" Type="http://schemas.openxmlformats.org/officeDocument/2006/relationships/slide" Target="../slides/slide132.xml"/><Relationship Id="rId27" Type="http://schemas.openxmlformats.org/officeDocument/2006/relationships/slide" Target="../slides/slide92.xml"/><Relationship Id="rId48" Type="http://schemas.openxmlformats.org/officeDocument/2006/relationships/slide" Target="../slides/slide52.xml"/><Relationship Id="rId69" Type="http://schemas.openxmlformats.org/officeDocument/2006/relationships/slide" Target="../slides/slide12.xml"/><Relationship Id="rId113" Type="http://schemas.openxmlformats.org/officeDocument/2006/relationships/slide" Target="../slides/slide371.xml"/><Relationship Id="rId134" Type="http://schemas.openxmlformats.org/officeDocument/2006/relationships/slide" Target="../slides/slide330.xml"/><Relationship Id="rId320" Type="http://schemas.openxmlformats.org/officeDocument/2006/relationships/slide" Target="../slides/slide143.xml"/><Relationship Id="rId80" Type="http://schemas.openxmlformats.org/officeDocument/2006/relationships/slide" Target="../slides/slide23.xml"/><Relationship Id="rId155" Type="http://schemas.openxmlformats.org/officeDocument/2006/relationships/slide" Target="../slides/slide289.xml"/><Relationship Id="rId176" Type="http://schemas.openxmlformats.org/officeDocument/2006/relationships/slide" Target="../slides/slide310.xml"/><Relationship Id="rId197" Type="http://schemas.openxmlformats.org/officeDocument/2006/relationships/slide" Target="../slides/slide269.xml"/><Relationship Id="rId341" Type="http://schemas.openxmlformats.org/officeDocument/2006/relationships/slide" Target="../slides/slide102.xml"/><Relationship Id="rId362" Type="http://schemas.openxmlformats.org/officeDocument/2006/relationships/slide" Target="../slides/slide123.xml"/><Relationship Id="rId201" Type="http://schemas.openxmlformats.org/officeDocument/2006/relationships/slide" Target="../slides/slide273.xml"/><Relationship Id="rId222" Type="http://schemas.openxmlformats.org/officeDocument/2006/relationships/slide" Target="../slides/slide232.xml"/><Relationship Id="rId243" Type="http://schemas.openxmlformats.org/officeDocument/2006/relationships/slide" Target="../slides/slide253.xml"/><Relationship Id="rId264" Type="http://schemas.openxmlformats.org/officeDocument/2006/relationships/slide" Target="../slides/slide211.xml"/><Relationship Id="rId285" Type="http://schemas.openxmlformats.org/officeDocument/2006/relationships/slide" Target="../slides/slide170.xml"/><Relationship Id="rId17" Type="http://schemas.openxmlformats.org/officeDocument/2006/relationships/slide" Target="../slides/slide82.xml"/><Relationship Id="rId38" Type="http://schemas.openxmlformats.org/officeDocument/2006/relationships/slide" Target="../slides/slide42.xml"/><Relationship Id="rId59" Type="http://schemas.openxmlformats.org/officeDocument/2006/relationships/slide" Target="../slides/slide63.xml"/><Relationship Id="rId103" Type="http://schemas.openxmlformats.org/officeDocument/2006/relationships/slide" Target="../slides/slide361.xml"/><Relationship Id="rId124" Type="http://schemas.openxmlformats.org/officeDocument/2006/relationships/slide" Target="../slides/slide320.xml"/><Relationship Id="rId310" Type="http://schemas.openxmlformats.org/officeDocument/2006/relationships/slide" Target="../slides/slide133.xml"/><Relationship Id="rId70" Type="http://schemas.openxmlformats.org/officeDocument/2006/relationships/slide" Target="../slides/slide13.xml"/><Relationship Id="rId91" Type="http://schemas.openxmlformats.org/officeDocument/2006/relationships/slide" Target="../slides/slide34.xml"/><Relationship Id="rId145" Type="http://schemas.openxmlformats.org/officeDocument/2006/relationships/slide" Target="../slides/slide341.xml"/><Relationship Id="rId166" Type="http://schemas.openxmlformats.org/officeDocument/2006/relationships/slide" Target="../slides/slide300.xml"/><Relationship Id="rId187" Type="http://schemas.openxmlformats.org/officeDocument/2006/relationships/slide" Target="../slides/slide259.xml"/><Relationship Id="rId331" Type="http://schemas.openxmlformats.org/officeDocument/2006/relationships/slide" Target="../slides/slide154.xml"/><Relationship Id="rId352" Type="http://schemas.openxmlformats.org/officeDocument/2006/relationships/slide" Target="../slides/slide113.xml"/><Relationship Id="rId373" Type="http://schemas.openxmlformats.org/officeDocument/2006/relationships/slide" Target="../slides/slide16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84.xml"/><Relationship Id="rId233" Type="http://schemas.openxmlformats.org/officeDocument/2006/relationships/slide" Target="../slides/slide243.xml"/><Relationship Id="rId254" Type="http://schemas.openxmlformats.org/officeDocument/2006/relationships/slide" Target="../slides/slide201.xml"/><Relationship Id="rId28" Type="http://schemas.openxmlformats.org/officeDocument/2006/relationships/slide" Target="../slides/slide93.xml"/><Relationship Id="rId49" Type="http://schemas.openxmlformats.org/officeDocument/2006/relationships/slide" Target="../slides/slide53.xml"/><Relationship Id="rId114" Type="http://schemas.openxmlformats.org/officeDocument/2006/relationships/slide" Target="../slides/slide372.xml"/><Relationship Id="rId275" Type="http://schemas.openxmlformats.org/officeDocument/2006/relationships/slide" Target="../slides/slide222.xml"/><Relationship Id="rId296" Type="http://schemas.openxmlformats.org/officeDocument/2006/relationships/slide" Target="../slides/slide181.xml"/><Relationship Id="rId300" Type="http://schemas.openxmlformats.org/officeDocument/2006/relationships/slide" Target="../slides/slide185.xml"/><Relationship Id="rId60" Type="http://schemas.openxmlformats.org/officeDocument/2006/relationships/slide" Target="../slides/slide64.xml"/><Relationship Id="rId81" Type="http://schemas.openxmlformats.org/officeDocument/2006/relationships/slide" Target="../slides/slide24.xml"/><Relationship Id="rId135" Type="http://schemas.openxmlformats.org/officeDocument/2006/relationships/slide" Target="../slides/slide331.xml"/><Relationship Id="rId156" Type="http://schemas.openxmlformats.org/officeDocument/2006/relationships/slide" Target="../slides/slide290.xml"/><Relationship Id="rId177" Type="http://schemas.openxmlformats.org/officeDocument/2006/relationships/slide" Target="../slides/slide311.xml"/><Relationship Id="rId198" Type="http://schemas.openxmlformats.org/officeDocument/2006/relationships/slide" Target="../slides/slide270.xml"/><Relationship Id="rId321" Type="http://schemas.openxmlformats.org/officeDocument/2006/relationships/slide" Target="../slides/slide144.xml"/><Relationship Id="rId342" Type="http://schemas.openxmlformats.org/officeDocument/2006/relationships/slide" Target="../slides/slide103.xml"/><Relationship Id="rId363" Type="http://schemas.openxmlformats.org/officeDocument/2006/relationships/slide" Target="../slides/slide124.xml"/><Relationship Id="rId202" Type="http://schemas.openxmlformats.org/officeDocument/2006/relationships/slide" Target="../slides/slide274.xml"/><Relationship Id="rId223" Type="http://schemas.openxmlformats.org/officeDocument/2006/relationships/slide" Target="../slides/slide233.xml"/><Relationship Id="rId244" Type="http://schemas.openxmlformats.org/officeDocument/2006/relationships/slide" Target="../slides/slide254.xml"/><Relationship Id="rId18" Type="http://schemas.openxmlformats.org/officeDocument/2006/relationships/slide" Target="../slides/slide83.xml"/><Relationship Id="rId39" Type="http://schemas.openxmlformats.org/officeDocument/2006/relationships/slide" Target="../slides/slide43.xml"/><Relationship Id="rId265" Type="http://schemas.openxmlformats.org/officeDocument/2006/relationships/slide" Target="../slides/slide212.xml"/><Relationship Id="rId286" Type="http://schemas.openxmlformats.org/officeDocument/2006/relationships/slide" Target="../slides/slide171.xml"/><Relationship Id="rId50" Type="http://schemas.openxmlformats.org/officeDocument/2006/relationships/slide" Target="../slides/slide54.xml"/><Relationship Id="rId104" Type="http://schemas.openxmlformats.org/officeDocument/2006/relationships/slide" Target="../slides/slide362.xml"/><Relationship Id="rId125" Type="http://schemas.openxmlformats.org/officeDocument/2006/relationships/slide" Target="../slides/slide321.xml"/><Relationship Id="rId146" Type="http://schemas.openxmlformats.org/officeDocument/2006/relationships/slide" Target="../slides/slide342.xml"/><Relationship Id="rId167" Type="http://schemas.openxmlformats.org/officeDocument/2006/relationships/slide" Target="../slides/slide301.xml"/><Relationship Id="rId188" Type="http://schemas.openxmlformats.org/officeDocument/2006/relationships/slide" Target="../slides/slide260.xml"/><Relationship Id="rId311" Type="http://schemas.openxmlformats.org/officeDocument/2006/relationships/slide" Target="../slides/slide134.xml"/><Relationship Id="rId332" Type="http://schemas.openxmlformats.org/officeDocument/2006/relationships/slide" Target="../slides/slide155.xml"/><Relationship Id="rId353" Type="http://schemas.openxmlformats.org/officeDocument/2006/relationships/slide" Target="../slides/slide114.xml"/><Relationship Id="rId374" Type="http://schemas.openxmlformats.org/officeDocument/2006/relationships/slide" Target="../slides/slide192.xml"/><Relationship Id="rId71" Type="http://schemas.openxmlformats.org/officeDocument/2006/relationships/slide" Target="../slides/slide14.xml"/><Relationship Id="rId92" Type="http://schemas.openxmlformats.org/officeDocument/2006/relationships/slide" Target="../slides/slide35.xml"/><Relationship Id="rId213" Type="http://schemas.openxmlformats.org/officeDocument/2006/relationships/slide" Target="../slides/slide285.xml"/><Relationship Id="rId234" Type="http://schemas.openxmlformats.org/officeDocument/2006/relationships/slide" Target="../slides/slide244.xml"/><Relationship Id="rId2" Type="http://schemas.openxmlformats.org/officeDocument/2006/relationships/slide" Target="../slides/slide67.xml"/><Relationship Id="rId29" Type="http://schemas.openxmlformats.org/officeDocument/2006/relationships/slide" Target="../slides/slide94.xml"/><Relationship Id="rId255" Type="http://schemas.openxmlformats.org/officeDocument/2006/relationships/slide" Target="../slides/slide202.xml"/><Relationship Id="rId276" Type="http://schemas.openxmlformats.org/officeDocument/2006/relationships/slide" Target="../slides/slide223.xml"/><Relationship Id="rId297" Type="http://schemas.openxmlformats.org/officeDocument/2006/relationships/slide" Target="../slides/slide182.xml"/><Relationship Id="rId40" Type="http://schemas.openxmlformats.org/officeDocument/2006/relationships/slide" Target="../slides/slide44.xml"/><Relationship Id="rId115" Type="http://schemas.openxmlformats.org/officeDocument/2006/relationships/slide" Target="../slides/slide373.xml"/><Relationship Id="rId136" Type="http://schemas.openxmlformats.org/officeDocument/2006/relationships/slide" Target="../slides/slide332.xml"/><Relationship Id="rId157" Type="http://schemas.openxmlformats.org/officeDocument/2006/relationships/slide" Target="../slides/slide291.xml"/><Relationship Id="rId178" Type="http://schemas.openxmlformats.org/officeDocument/2006/relationships/slide" Target="../slides/slide312.xml"/><Relationship Id="rId301" Type="http://schemas.openxmlformats.org/officeDocument/2006/relationships/slide" Target="../slides/slide186.xml"/><Relationship Id="rId322" Type="http://schemas.openxmlformats.org/officeDocument/2006/relationships/slide" Target="../slides/slide145.xml"/><Relationship Id="rId343" Type="http://schemas.openxmlformats.org/officeDocument/2006/relationships/slide" Target="../slides/slide104.xml"/><Relationship Id="rId364" Type="http://schemas.openxmlformats.org/officeDocument/2006/relationships/slide" Target="../slides/slide125.xml"/><Relationship Id="rId61" Type="http://schemas.openxmlformats.org/officeDocument/2006/relationships/slide" Target="../slides/slide65.xml"/><Relationship Id="rId82" Type="http://schemas.openxmlformats.org/officeDocument/2006/relationships/slide" Target="../slides/slide25.xml"/><Relationship Id="rId199" Type="http://schemas.openxmlformats.org/officeDocument/2006/relationships/slide" Target="../slides/slide271.xml"/><Relationship Id="rId203" Type="http://schemas.openxmlformats.org/officeDocument/2006/relationships/slide" Target="../slides/slide275.xml"/><Relationship Id="rId19" Type="http://schemas.openxmlformats.org/officeDocument/2006/relationships/slide" Target="../slides/slide84.xml"/><Relationship Id="rId224" Type="http://schemas.openxmlformats.org/officeDocument/2006/relationships/slide" Target="../slides/slide234.xml"/><Relationship Id="rId245" Type="http://schemas.openxmlformats.org/officeDocument/2006/relationships/slide" Target="../slides/slide255.xml"/><Relationship Id="rId266" Type="http://schemas.openxmlformats.org/officeDocument/2006/relationships/slide" Target="../slides/slide213.xml"/><Relationship Id="rId287" Type="http://schemas.openxmlformats.org/officeDocument/2006/relationships/slide" Target="../slides/slide172.xml"/><Relationship Id="rId30" Type="http://schemas.openxmlformats.org/officeDocument/2006/relationships/slide" Target="../slides/slide95.xml"/><Relationship Id="rId105" Type="http://schemas.openxmlformats.org/officeDocument/2006/relationships/slide" Target="../slides/slide363.xml"/><Relationship Id="rId126" Type="http://schemas.openxmlformats.org/officeDocument/2006/relationships/slide" Target="../slides/slide322.xml"/><Relationship Id="rId147" Type="http://schemas.openxmlformats.org/officeDocument/2006/relationships/slide" Target="../slides/slide343.xml"/><Relationship Id="rId168" Type="http://schemas.openxmlformats.org/officeDocument/2006/relationships/slide" Target="../slides/slide302.xml"/><Relationship Id="rId312" Type="http://schemas.openxmlformats.org/officeDocument/2006/relationships/slide" Target="../slides/slide135.xml"/><Relationship Id="rId333" Type="http://schemas.openxmlformats.org/officeDocument/2006/relationships/slide" Target="../slides/slide156.xml"/><Relationship Id="rId354" Type="http://schemas.openxmlformats.org/officeDocument/2006/relationships/slide" Target="../slides/slide115.xml"/><Relationship Id="rId51" Type="http://schemas.openxmlformats.org/officeDocument/2006/relationships/slide" Target="../slides/slide55.xml"/><Relationship Id="rId72" Type="http://schemas.openxmlformats.org/officeDocument/2006/relationships/slide" Target="../slides/slide15.xml"/><Relationship Id="rId93" Type="http://schemas.openxmlformats.org/officeDocument/2006/relationships/slide" Target="../slides/slide351.xml"/><Relationship Id="rId189" Type="http://schemas.openxmlformats.org/officeDocument/2006/relationships/slide" Target="../slides/slide261.xml"/><Relationship Id="rId375" Type="http://schemas.openxmlformats.org/officeDocument/2006/relationships/slide" Target="../slides/slide224.xml"/><Relationship Id="rId3" Type="http://schemas.openxmlformats.org/officeDocument/2006/relationships/slide" Target="../slides/slide68.xml"/><Relationship Id="rId214" Type="http://schemas.openxmlformats.org/officeDocument/2006/relationships/slide" Target="../slides/slide286.xml"/><Relationship Id="rId235" Type="http://schemas.openxmlformats.org/officeDocument/2006/relationships/slide" Target="../slides/slide245.xml"/><Relationship Id="rId256" Type="http://schemas.openxmlformats.org/officeDocument/2006/relationships/slide" Target="../slides/slide203.xml"/><Relationship Id="rId277" Type="http://schemas.openxmlformats.org/officeDocument/2006/relationships/slide" Target="../slides/slide162.xml"/><Relationship Id="rId298" Type="http://schemas.openxmlformats.org/officeDocument/2006/relationships/slide" Target="../slides/slide183.xml"/><Relationship Id="rId116" Type="http://schemas.openxmlformats.org/officeDocument/2006/relationships/slide" Target="../slides/slide374.xml"/><Relationship Id="rId137" Type="http://schemas.openxmlformats.org/officeDocument/2006/relationships/slide" Target="../slides/slide333.xml"/><Relationship Id="rId158" Type="http://schemas.openxmlformats.org/officeDocument/2006/relationships/slide" Target="../slides/slide292.xml"/><Relationship Id="rId302" Type="http://schemas.openxmlformats.org/officeDocument/2006/relationships/slide" Target="../slides/slide187.xml"/><Relationship Id="rId323" Type="http://schemas.openxmlformats.org/officeDocument/2006/relationships/slide" Target="../slides/slide146.xml"/><Relationship Id="rId344" Type="http://schemas.openxmlformats.org/officeDocument/2006/relationships/slide" Target="../slides/slide105.xml"/><Relationship Id="rId20" Type="http://schemas.openxmlformats.org/officeDocument/2006/relationships/slide" Target="../slides/slide85.xml"/><Relationship Id="rId41" Type="http://schemas.openxmlformats.org/officeDocument/2006/relationships/slide" Target="../slides/slide45.xml"/><Relationship Id="rId62" Type="http://schemas.openxmlformats.org/officeDocument/2006/relationships/slide" Target="../slides/slide5.xml"/><Relationship Id="rId83" Type="http://schemas.openxmlformats.org/officeDocument/2006/relationships/slide" Target="../slides/slide26.xml"/><Relationship Id="rId179" Type="http://schemas.openxmlformats.org/officeDocument/2006/relationships/slide" Target="../slides/slide313.xml"/><Relationship Id="rId365" Type="http://schemas.openxmlformats.org/officeDocument/2006/relationships/slide" Target="../slides/slide126.xml"/><Relationship Id="rId190" Type="http://schemas.openxmlformats.org/officeDocument/2006/relationships/slide" Target="../slides/slide262.xml"/><Relationship Id="rId204" Type="http://schemas.openxmlformats.org/officeDocument/2006/relationships/slide" Target="../slides/slide276.xml"/><Relationship Id="rId225" Type="http://schemas.openxmlformats.org/officeDocument/2006/relationships/slide" Target="../slides/slide235.xml"/><Relationship Id="rId246" Type="http://schemas.openxmlformats.org/officeDocument/2006/relationships/slide" Target="../slides/slide193.xml"/><Relationship Id="rId267" Type="http://schemas.openxmlformats.org/officeDocument/2006/relationships/slide" Target="../slides/slide214.xml"/><Relationship Id="rId288" Type="http://schemas.openxmlformats.org/officeDocument/2006/relationships/slide" Target="../slides/slide173.xml"/><Relationship Id="rId106" Type="http://schemas.openxmlformats.org/officeDocument/2006/relationships/slide" Target="../slides/slide364.xml"/><Relationship Id="rId127" Type="http://schemas.openxmlformats.org/officeDocument/2006/relationships/slide" Target="../slides/slide323.xml"/><Relationship Id="rId313" Type="http://schemas.openxmlformats.org/officeDocument/2006/relationships/slide" Target="../slides/slide136.xml"/><Relationship Id="rId10" Type="http://schemas.openxmlformats.org/officeDocument/2006/relationships/slide" Target="../slides/slide75.xml"/><Relationship Id="rId31" Type="http://schemas.openxmlformats.org/officeDocument/2006/relationships/slide" Target="../slides/slide96.xml"/><Relationship Id="rId52" Type="http://schemas.openxmlformats.org/officeDocument/2006/relationships/slide" Target="../slides/slide56.xml"/><Relationship Id="rId73" Type="http://schemas.openxmlformats.org/officeDocument/2006/relationships/slide" Target="../slides/slide16.xml"/><Relationship Id="rId94" Type="http://schemas.openxmlformats.org/officeDocument/2006/relationships/slide" Target="../slides/slide352.xml"/><Relationship Id="rId148" Type="http://schemas.openxmlformats.org/officeDocument/2006/relationships/slide" Target="../slides/slide344.xml"/><Relationship Id="rId169" Type="http://schemas.openxmlformats.org/officeDocument/2006/relationships/slide" Target="../slides/slide303.xml"/><Relationship Id="rId334" Type="http://schemas.openxmlformats.org/officeDocument/2006/relationships/slide" Target="../slides/slide157.xml"/><Relationship Id="rId355" Type="http://schemas.openxmlformats.org/officeDocument/2006/relationships/slide" Target="../slides/slide116.xml"/><Relationship Id="rId376" Type="http://schemas.openxmlformats.org/officeDocument/2006/relationships/slide" Target="../slides/slide256.xml"/><Relationship Id="rId4" Type="http://schemas.openxmlformats.org/officeDocument/2006/relationships/slide" Target="../slides/slide69.xml"/><Relationship Id="rId180" Type="http://schemas.openxmlformats.org/officeDocument/2006/relationships/slide" Target="../slides/slide314.xml"/><Relationship Id="rId215" Type="http://schemas.openxmlformats.org/officeDocument/2006/relationships/slide" Target="../slides/slide225.xml"/><Relationship Id="rId236" Type="http://schemas.openxmlformats.org/officeDocument/2006/relationships/slide" Target="../slides/slide246.xml"/><Relationship Id="rId257" Type="http://schemas.openxmlformats.org/officeDocument/2006/relationships/slide" Target="../slides/slide204.xml"/><Relationship Id="rId278" Type="http://schemas.openxmlformats.org/officeDocument/2006/relationships/slide" Target="../slides/slide163.xml"/><Relationship Id="rId303" Type="http://schemas.openxmlformats.org/officeDocument/2006/relationships/slide" Target="../slides/slide188.xml"/><Relationship Id="rId42" Type="http://schemas.openxmlformats.org/officeDocument/2006/relationships/slide" Target="../slides/slide46.xml"/><Relationship Id="rId84" Type="http://schemas.openxmlformats.org/officeDocument/2006/relationships/slide" Target="../slides/slide27.xml"/><Relationship Id="rId138" Type="http://schemas.openxmlformats.org/officeDocument/2006/relationships/slide" Target="../slides/slide334.xml"/><Relationship Id="rId345" Type="http://schemas.openxmlformats.org/officeDocument/2006/relationships/slide" Target="../slides/slide106.xml"/><Relationship Id="rId191" Type="http://schemas.openxmlformats.org/officeDocument/2006/relationships/slide" Target="../slides/slide263.xml"/><Relationship Id="rId205" Type="http://schemas.openxmlformats.org/officeDocument/2006/relationships/slide" Target="../slides/slide277.xml"/><Relationship Id="rId247" Type="http://schemas.openxmlformats.org/officeDocument/2006/relationships/slide" Target="../slides/slide194.xml"/><Relationship Id="rId107" Type="http://schemas.openxmlformats.org/officeDocument/2006/relationships/slide" Target="../slides/slide365.xml"/><Relationship Id="rId289" Type="http://schemas.openxmlformats.org/officeDocument/2006/relationships/slide" Target="../slides/slide174.xml"/><Relationship Id="rId11" Type="http://schemas.openxmlformats.org/officeDocument/2006/relationships/slide" Target="../slides/slide76.xml"/><Relationship Id="rId53" Type="http://schemas.openxmlformats.org/officeDocument/2006/relationships/slide" Target="../slides/slide57.xml"/><Relationship Id="rId149" Type="http://schemas.openxmlformats.org/officeDocument/2006/relationships/slide" Target="../slides/slide345.xml"/><Relationship Id="rId314" Type="http://schemas.openxmlformats.org/officeDocument/2006/relationships/slide" Target="../slides/slide137.xml"/><Relationship Id="rId356" Type="http://schemas.openxmlformats.org/officeDocument/2006/relationships/slide" Target="../slides/slide117.xml"/><Relationship Id="rId95" Type="http://schemas.openxmlformats.org/officeDocument/2006/relationships/slide" Target="../slides/slide353.xml"/><Relationship Id="rId160" Type="http://schemas.openxmlformats.org/officeDocument/2006/relationships/slide" Target="../slides/slide294.xml"/><Relationship Id="rId216" Type="http://schemas.openxmlformats.org/officeDocument/2006/relationships/slide" Target="../slides/slide226.xml"/><Relationship Id="rId258" Type="http://schemas.openxmlformats.org/officeDocument/2006/relationships/slide" Target="../slides/slide205.xml"/><Relationship Id="rId22" Type="http://schemas.openxmlformats.org/officeDocument/2006/relationships/slide" Target="../slides/slide87.xml"/><Relationship Id="rId64" Type="http://schemas.openxmlformats.org/officeDocument/2006/relationships/slide" Target="../slides/slide7.xml"/><Relationship Id="rId118" Type="http://schemas.openxmlformats.org/officeDocument/2006/relationships/slide" Target="../slides/slide376.xml"/><Relationship Id="rId325" Type="http://schemas.openxmlformats.org/officeDocument/2006/relationships/slide" Target="../slides/slide148.xml"/><Relationship Id="rId367" Type="http://schemas.openxmlformats.org/officeDocument/2006/relationships/slide" Target="../slides/slide128.xml"/><Relationship Id="rId171" Type="http://schemas.openxmlformats.org/officeDocument/2006/relationships/slide" Target="../slides/slide305.xml"/><Relationship Id="rId227" Type="http://schemas.openxmlformats.org/officeDocument/2006/relationships/slide" Target="../slides/slide237.xml"/><Relationship Id="rId269" Type="http://schemas.openxmlformats.org/officeDocument/2006/relationships/slide" Target="../slides/slide216.xml"/><Relationship Id="rId33" Type="http://schemas.openxmlformats.org/officeDocument/2006/relationships/slide" Target="../slides/slide37.xml"/><Relationship Id="rId129" Type="http://schemas.openxmlformats.org/officeDocument/2006/relationships/slide" Target="../slides/slide325.xml"/><Relationship Id="rId280" Type="http://schemas.openxmlformats.org/officeDocument/2006/relationships/slide" Target="../slides/slide165.xml"/><Relationship Id="rId336" Type="http://schemas.openxmlformats.org/officeDocument/2006/relationships/slide" Target="../slides/slide159.xml"/><Relationship Id="rId75" Type="http://schemas.openxmlformats.org/officeDocument/2006/relationships/slide" Target="../slides/slide18.xml"/><Relationship Id="rId140" Type="http://schemas.openxmlformats.org/officeDocument/2006/relationships/slide" Target="../slides/slide336.xml"/><Relationship Id="rId182" Type="http://schemas.openxmlformats.org/officeDocument/2006/relationships/slide" Target="../slides/slide316.xml"/><Relationship Id="rId378" Type="http://schemas.openxmlformats.org/officeDocument/2006/relationships/slide" Target="../slides/slide319.xml"/><Relationship Id="rId6" Type="http://schemas.openxmlformats.org/officeDocument/2006/relationships/slide" Target="../slides/slide71.xml"/><Relationship Id="rId238" Type="http://schemas.openxmlformats.org/officeDocument/2006/relationships/slide" Target="../slides/slide248.xml"/><Relationship Id="rId291" Type="http://schemas.openxmlformats.org/officeDocument/2006/relationships/slide" Target="../slides/slide176.xml"/><Relationship Id="rId305" Type="http://schemas.openxmlformats.org/officeDocument/2006/relationships/slide" Target="../slides/slide190.xml"/><Relationship Id="rId347" Type="http://schemas.openxmlformats.org/officeDocument/2006/relationships/slide" Target="../slides/slide108.xml"/><Relationship Id="rId44" Type="http://schemas.openxmlformats.org/officeDocument/2006/relationships/slide" Target="../slides/slide48.xml"/><Relationship Id="rId86" Type="http://schemas.openxmlformats.org/officeDocument/2006/relationships/slide" Target="../slides/slide29.xml"/><Relationship Id="rId151" Type="http://schemas.openxmlformats.org/officeDocument/2006/relationships/slide" Target="../slides/slide347.xml"/><Relationship Id="rId193" Type="http://schemas.openxmlformats.org/officeDocument/2006/relationships/slide" Target="../slides/slide265.xml"/><Relationship Id="rId207" Type="http://schemas.openxmlformats.org/officeDocument/2006/relationships/slide" Target="../slides/slide279.xml"/><Relationship Id="rId249" Type="http://schemas.openxmlformats.org/officeDocument/2006/relationships/slide" Target="../slides/slide196.xml"/><Relationship Id="rId13" Type="http://schemas.openxmlformats.org/officeDocument/2006/relationships/slide" Target="../slides/slide78.xml"/><Relationship Id="rId109" Type="http://schemas.openxmlformats.org/officeDocument/2006/relationships/slide" Target="../slides/slide367.xml"/><Relationship Id="rId260" Type="http://schemas.openxmlformats.org/officeDocument/2006/relationships/slide" Target="../slides/slide207.xml"/><Relationship Id="rId316" Type="http://schemas.openxmlformats.org/officeDocument/2006/relationships/slide" Target="../slides/slide139.xml"/><Relationship Id="rId55" Type="http://schemas.openxmlformats.org/officeDocument/2006/relationships/slide" Target="../slides/slide59.xml"/><Relationship Id="rId97" Type="http://schemas.openxmlformats.org/officeDocument/2006/relationships/slide" Target="../slides/slide355.xml"/><Relationship Id="rId120" Type="http://schemas.openxmlformats.org/officeDocument/2006/relationships/slide" Target="../slides/slide378.xml"/><Relationship Id="rId358" Type="http://schemas.openxmlformats.org/officeDocument/2006/relationships/slide" Target="../slides/slide119.xml"/><Relationship Id="rId162" Type="http://schemas.openxmlformats.org/officeDocument/2006/relationships/slide" Target="../slides/slide296.xml"/><Relationship Id="rId218" Type="http://schemas.openxmlformats.org/officeDocument/2006/relationships/slide" Target="../slides/slide228.xml"/><Relationship Id="rId271" Type="http://schemas.openxmlformats.org/officeDocument/2006/relationships/slide" Target="../slides/slide218.xml"/><Relationship Id="rId24" Type="http://schemas.openxmlformats.org/officeDocument/2006/relationships/slide" Target="../slides/slide89.xml"/><Relationship Id="rId66" Type="http://schemas.openxmlformats.org/officeDocument/2006/relationships/slide" Target="../slides/slide9.xml"/><Relationship Id="rId131" Type="http://schemas.openxmlformats.org/officeDocument/2006/relationships/slide" Target="../slides/slide327.xml"/><Relationship Id="rId327" Type="http://schemas.openxmlformats.org/officeDocument/2006/relationships/slide" Target="../slides/slide150.xml"/><Relationship Id="rId369" Type="http://schemas.openxmlformats.org/officeDocument/2006/relationships/slide" Target="../slides/slide36.xml"/><Relationship Id="rId173" Type="http://schemas.openxmlformats.org/officeDocument/2006/relationships/slide" Target="../slides/slide307.xml"/><Relationship Id="rId229" Type="http://schemas.openxmlformats.org/officeDocument/2006/relationships/slide" Target="../slides/slide239.xml"/><Relationship Id="rId380" Type="http://schemas.openxmlformats.org/officeDocument/2006/relationships/slide" Target="../slides/slide3.xml"/><Relationship Id="rId240" Type="http://schemas.openxmlformats.org/officeDocument/2006/relationships/slide" Target="../slides/slide250.xml"/><Relationship Id="rId35" Type="http://schemas.openxmlformats.org/officeDocument/2006/relationships/slide" Target="../slides/slide39.xml"/><Relationship Id="rId77" Type="http://schemas.openxmlformats.org/officeDocument/2006/relationships/slide" Target="../slides/slide20.xml"/><Relationship Id="rId100" Type="http://schemas.openxmlformats.org/officeDocument/2006/relationships/slide" Target="../slides/slide358.xml"/><Relationship Id="rId282" Type="http://schemas.openxmlformats.org/officeDocument/2006/relationships/slide" Target="../slides/slide167.xml"/><Relationship Id="rId338" Type="http://schemas.openxmlformats.org/officeDocument/2006/relationships/slide" Target="../slides/slide99.xml"/><Relationship Id="rId8" Type="http://schemas.openxmlformats.org/officeDocument/2006/relationships/slide" Target="../slides/slide73.xml"/><Relationship Id="rId142" Type="http://schemas.openxmlformats.org/officeDocument/2006/relationships/slide" Target="../slides/slide338.xml"/><Relationship Id="rId184" Type="http://schemas.openxmlformats.org/officeDocument/2006/relationships/slide" Target="../slides/slide318.xml"/><Relationship Id="rId251" Type="http://schemas.openxmlformats.org/officeDocument/2006/relationships/slide" Target="../slides/slide198.xml"/><Relationship Id="rId46" Type="http://schemas.openxmlformats.org/officeDocument/2006/relationships/slide" Target="../slides/slide50.xml"/><Relationship Id="rId293" Type="http://schemas.openxmlformats.org/officeDocument/2006/relationships/slide" Target="../slides/slide178.xml"/><Relationship Id="rId307" Type="http://schemas.openxmlformats.org/officeDocument/2006/relationships/slide" Target="../slides/slide130.xml"/><Relationship Id="rId349" Type="http://schemas.openxmlformats.org/officeDocument/2006/relationships/slide" Target="../slides/slide110.xml"/><Relationship Id="rId88" Type="http://schemas.openxmlformats.org/officeDocument/2006/relationships/slide" Target="../slides/slide31.xml"/><Relationship Id="rId111" Type="http://schemas.openxmlformats.org/officeDocument/2006/relationships/slide" Target="../slides/slide369.xml"/><Relationship Id="rId153" Type="http://schemas.openxmlformats.org/officeDocument/2006/relationships/slide" Target="../slides/slide349.xml"/><Relationship Id="rId195" Type="http://schemas.openxmlformats.org/officeDocument/2006/relationships/slide" Target="../slides/slide267.xml"/><Relationship Id="rId209" Type="http://schemas.openxmlformats.org/officeDocument/2006/relationships/slide" Target="../slides/slide281.xml"/><Relationship Id="rId360" Type="http://schemas.openxmlformats.org/officeDocument/2006/relationships/slide" Target="../slides/slide121.xml"/><Relationship Id="rId220" Type="http://schemas.openxmlformats.org/officeDocument/2006/relationships/slide" Target="../slides/slide230.xml"/><Relationship Id="rId15" Type="http://schemas.openxmlformats.org/officeDocument/2006/relationships/slide" Target="../slides/slide80.xml"/><Relationship Id="rId57" Type="http://schemas.openxmlformats.org/officeDocument/2006/relationships/slide" Target="../slides/slide61.xml"/><Relationship Id="rId262" Type="http://schemas.openxmlformats.org/officeDocument/2006/relationships/slide" Target="../slides/slide209.xml"/><Relationship Id="rId318" Type="http://schemas.openxmlformats.org/officeDocument/2006/relationships/slide" Target="../slides/slide141.xml"/><Relationship Id="rId99" Type="http://schemas.openxmlformats.org/officeDocument/2006/relationships/slide" Target="../slides/slide357.xml"/><Relationship Id="rId122" Type="http://schemas.openxmlformats.org/officeDocument/2006/relationships/slide" Target="../slides/slide380.xml"/><Relationship Id="rId164" Type="http://schemas.openxmlformats.org/officeDocument/2006/relationships/slide" Target="../slides/slide298.xml"/><Relationship Id="rId371" Type="http://schemas.openxmlformats.org/officeDocument/2006/relationships/slide" Target="../slides/slide9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8.xml"/><Relationship Id="rId13" Type="http://schemas.openxmlformats.org/officeDocument/2006/relationships/slide" Target="../slides/slide256.xml"/><Relationship Id="rId3" Type="http://schemas.openxmlformats.org/officeDocument/2006/relationships/image" Target="../media/image1.png"/><Relationship Id="rId7" Type="http://schemas.openxmlformats.org/officeDocument/2006/relationships/slide" Target="../slides/slide66.xml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10" Type="http://schemas.openxmlformats.org/officeDocument/2006/relationships/slide" Target="../slides/slide16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87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50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319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256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5.xml"/><Relationship Id="rId18" Type="http://schemas.openxmlformats.org/officeDocument/2006/relationships/slide" Target="../slides/slide80.xml"/><Relationship Id="rId26" Type="http://schemas.openxmlformats.org/officeDocument/2006/relationships/slide" Target="../slides/slide88.xml"/><Relationship Id="rId39" Type="http://schemas.openxmlformats.org/officeDocument/2006/relationships/slide" Target="../slides/slide161.xml"/><Relationship Id="rId21" Type="http://schemas.openxmlformats.org/officeDocument/2006/relationships/slide" Target="../slides/slide83.xml"/><Relationship Id="rId34" Type="http://schemas.openxmlformats.org/officeDocument/2006/relationships/slide" Target="../slides/slide36.xml"/><Relationship Id="rId42" Type="http://schemas.openxmlformats.org/officeDocument/2006/relationships/slide" Target="../slides/slide256.xml"/><Relationship Id="rId7" Type="http://schemas.openxmlformats.org/officeDocument/2006/relationships/slide" Target="../slides/slide68.xml"/><Relationship Id="rId2" Type="http://schemas.openxmlformats.org/officeDocument/2006/relationships/slide" Target="../slides/slide2.xml"/><Relationship Id="rId16" Type="http://schemas.openxmlformats.org/officeDocument/2006/relationships/slide" Target="../slides/slide78.xml"/><Relationship Id="rId29" Type="http://schemas.openxmlformats.org/officeDocument/2006/relationships/slide" Target="../slides/slide9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0.xml"/><Relationship Id="rId11" Type="http://schemas.openxmlformats.org/officeDocument/2006/relationships/slide" Target="../slides/slide73.xml"/><Relationship Id="rId24" Type="http://schemas.openxmlformats.org/officeDocument/2006/relationships/slide" Target="../slides/slide86.xml"/><Relationship Id="rId32" Type="http://schemas.openxmlformats.org/officeDocument/2006/relationships/slide" Target="../slides/slide94.xml"/><Relationship Id="rId37" Type="http://schemas.openxmlformats.org/officeDocument/2006/relationships/slide" Target="../slides/slide98.xml"/><Relationship Id="rId40" Type="http://schemas.openxmlformats.org/officeDocument/2006/relationships/slide" Target="../slides/slide192.xml"/><Relationship Id="rId45" Type="http://schemas.openxmlformats.org/officeDocument/2006/relationships/slide" Target="../slides/slide350.xml"/><Relationship Id="rId5" Type="http://schemas.openxmlformats.org/officeDocument/2006/relationships/slide" Target="../slides/slide67.xml"/><Relationship Id="rId15" Type="http://schemas.openxmlformats.org/officeDocument/2006/relationships/slide" Target="../slides/slide77.xml"/><Relationship Id="rId23" Type="http://schemas.openxmlformats.org/officeDocument/2006/relationships/slide" Target="../slides/slide85.xml"/><Relationship Id="rId28" Type="http://schemas.openxmlformats.org/officeDocument/2006/relationships/slide" Target="../slides/slide90.xml"/><Relationship Id="rId36" Type="http://schemas.openxmlformats.org/officeDocument/2006/relationships/slide" Target="../slides/slide66.xml"/><Relationship Id="rId10" Type="http://schemas.openxmlformats.org/officeDocument/2006/relationships/slide" Target="../slides/slide72.xml"/><Relationship Id="rId19" Type="http://schemas.openxmlformats.org/officeDocument/2006/relationships/slide" Target="../slides/slide81.xml"/><Relationship Id="rId31" Type="http://schemas.openxmlformats.org/officeDocument/2006/relationships/slide" Target="../slides/slide93.xml"/><Relationship Id="rId44" Type="http://schemas.openxmlformats.org/officeDocument/2006/relationships/slide" Target="../slides/slide319.xml"/><Relationship Id="rId4" Type="http://schemas.openxmlformats.org/officeDocument/2006/relationships/image" Target="../media/image4.svg"/><Relationship Id="rId9" Type="http://schemas.openxmlformats.org/officeDocument/2006/relationships/slide" Target="../slides/slide71.xml"/><Relationship Id="rId14" Type="http://schemas.openxmlformats.org/officeDocument/2006/relationships/slide" Target="../slides/slide76.xml"/><Relationship Id="rId22" Type="http://schemas.openxmlformats.org/officeDocument/2006/relationships/slide" Target="../slides/slide84.xml"/><Relationship Id="rId27" Type="http://schemas.openxmlformats.org/officeDocument/2006/relationships/slide" Target="../slides/slide89.xml"/><Relationship Id="rId30" Type="http://schemas.openxmlformats.org/officeDocument/2006/relationships/slide" Target="../slides/slide92.xml"/><Relationship Id="rId35" Type="http://schemas.openxmlformats.org/officeDocument/2006/relationships/slide" Target="../slides/slide4.xml"/><Relationship Id="rId43" Type="http://schemas.openxmlformats.org/officeDocument/2006/relationships/slide" Target="../slides/slide287.xml"/><Relationship Id="rId8" Type="http://schemas.openxmlformats.org/officeDocument/2006/relationships/slide" Target="../slides/slide69.xml"/><Relationship Id="rId3" Type="http://schemas.openxmlformats.org/officeDocument/2006/relationships/image" Target="../media/image3.png"/><Relationship Id="rId12" Type="http://schemas.openxmlformats.org/officeDocument/2006/relationships/slide" Target="../slides/slide74.xml"/><Relationship Id="rId17" Type="http://schemas.openxmlformats.org/officeDocument/2006/relationships/slide" Target="../slides/slide79.xml"/><Relationship Id="rId25" Type="http://schemas.openxmlformats.org/officeDocument/2006/relationships/slide" Target="../slides/slide87.xml"/><Relationship Id="rId33" Type="http://schemas.openxmlformats.org/officeDocument/2006/relationships/slide" Target="../slides/slide95.xml"/><Relationship Id="rId38" Type="http://schemas.openxmlformats.org/officeDocument/2006/relationships/slide" Target="../slides/slide129.xml"/><Relationship Id="rId46" Type="http://schemas.openxmlformats.org/officeDocument/2006/relationships/slide" Target="../slides/slide3.xml"/><Relationship Id="rId20" Type="http://schemas.openxmlformats.org/officeDocument/2006/relationships/slide" Target="../slides/slide82.xml"/><Relationship Id="rId41" Type="http://schemas.openxmlformats.org/officeDocument/2006/relationships/slide" Target="../slides/slide2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161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161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156AD9A-0311-AB3F-911D-60400E286B74}"/>
              </a:ext>
            </a:extLst>
          </p:cNvPr>
          <p:cNvGrpSpPr/>
          <p:nvPr userDrawn="1"/>
        </p:nvGrpSpPr>
        <p:grpSpPr>
          <a:xfrm>
            <a:off x="3138535" y="682451"/>
            <a:ext cx="1280160" cy="987552"/>
            <a:chOff x="3138535" y="682451"/>
            <a:chExt cx="1280160" cy="987552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0976595C-6EF1-2703-8863-F988B28E52F1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0CE2F9EA-4B30-573B-FBA1-9276CCBDF5ED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D5A775EB-144D-F689-4A2D-3809D09B5AB1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6" name="Rectangle 765">
              <a:hlinkClick r:id="rId2" action="ppaction://hlinksldjump"/>
              <a:extLst>
                <a:ext uri="{FF2B5EF4-FFF2-40B4-BE49-F238E27FC236}">
                  <a16:creationId xmlns:a16="http://schemas.microsoft.com/office/drawing/2014/main" id="{4ACD1FD0-A67F-F16D-C7EE-50634565F12A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7" name="Rectangle 766">
              <a:hlinkClick r:id="rId3" action="ppaction://hlinksldjump"/>
              <a:extLst>
                <a:ext uri="{FF2B5EF4-FFF2-40B4-BE49-F238E27FC236}">
                  <a16:creationId xmlns:a16="http://schemas.microsoft.com/office/drawing/2014/main" id="{2749C1E5-9977-FF2D-CC73-FDE450AA8AB9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8" name="Rectangle 767">
              <a:hlinkClick r:id="rId4" action="ppaction://hlinksldjump"/>
              <a:extLst>
                <a:ext uri="{FF2B5EF4-FFF2-40B4-BE49-F238E27FC236}">
                  <a16:creationId xmlns:a16="http://schemas.microsoft.com/office/drawing/2014/main" id="{0F952AF2-5FD1-1227-0456-FBA9B2384D80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9" name="Rectangle 768">
              <a:hlinkClick r:id="rId5" action="ppaction://hlinksldjump"/>
              <a:extLst>
                <a:ext uri="{FF2B5EF4-FFF2-40B4-BE49-F238E27FC236}">
                  <a16:creationId xmlns:a16="http://schemas.microsoft.com/office/drawing/2014/main" id="{E13564C1-23E9-E49D-4292-F2E27B6CE787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0" name="Rectangle 769">
              <a:hlinkClick r:id="rId6" action="ppaction://hlinksldjump"/>
              <a:extLst>
                <a:ext uri="{FF2B5EF4-FFF2-40B4-BE49-F238E27FC236}">
                  <a16:creationId xmlns:a16="http://schemas.microsoft.com/office/drawing/2014/main" id="{DE887430-C69A-25AC-8767-4B821DD32D6F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1" name="Rectangle 770">
              <a:hlinkClick r:id="rId7" action="ppaction://hlinksldjump"/>
              <a:extLst>
                <a:ext uri="{FF2B5EF4-FFF2-40B4-BE49-F238E27FC236}">
                  <a16:creationId xmlns:a16="http://schemas.microsoft.com/office/drawing/2014/main" id="{434FF853-F9AB-9AA3-F607-FCB071BBF621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2" name="Rectangle 771">
              <a:hlinkClick r:id="rId8" action="ppaction://hlinksldjump"/>
              <a:extLst>
                <a:ext uri="{FF2B5EF4-FFF2-40B4-BE49-F238E27FC236}">
                  <a16:creationId xmlns:a16="http://schemas.microsoft.com/office/drawing/2014/main" id="{DD31FB3C-41F0-3A75-5B77-04845184EFBB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3" name="Rectangle 772">
              <a:hlinkClick r:id="rId9" action="ppaction://hlinksldjump"/>
              <a:extLst>
                <a:ext uri="{FF2B5EF4-FFF2-40B4-BE49-F238E27FC236}">
                  <a16:creationId xmlns:a16="http://schemas.microsoft.com/office/drawing/2014/main" id="{C722052E-4479-E4C1-B258-762FCFDFAACC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4" name="Rectangle 7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33D54EB3-FC87-1E25-6EFE-D3A7F860D07D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5" name="Rectangle 7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A5C3B69A-A690-6305-96C8-25880192DACB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6" name="Rectangle 7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ACD0C6CE-8180-A6C3-F31A-8F25F4FE84E1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7" name="Rectangle 7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34648193-38FF-824C-9AB1-51512D8EF6E5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" name="Rectangle 7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490BB498-CC37-9984-52FD-E14729765179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79" name="Rectangle 7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98D0ABDD-0839-B545-3B61-B84C866D7187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80" name="Rectangle 7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53E92D9E-983F-86B7-4ADC-6EF007EE37B9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81" name="Rectangle 7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3F2FA749-F96C-138A-DB59-1CAB3AB494A9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82" name="Rectangle 7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03023411-D019-B4EE-9894-186EC7938E4A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83" name="Rectangle 7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077BAFD-9B09-C306-1B41-73CF0CA5CBC6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84" name="Rectangle 7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EFD85E27-06B5-9085-2609-9500E8F8BED8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85" name="Rectangle 7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324AFAEE-D166-7491-F69C-5802D1E8F42A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86" name="Rectangle 7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E3CCBEA9-E58A-6EC5-30EA-8546AA20E38F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87" name="Rectangle 7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BBA8701-4128-4289-DB6F-4462CB271BB1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88" name="Rectangle 7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4E58C3D-3D3C-DE98-7251-DEAB6A5958BF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89" name="Rectangle 7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6E1887E3-E2A3-D8F0-1F13-E4221777B49D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90" name="Rectangle 7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CCF70ACF-1E2D-317B-6BC6-E6E3EC9C5EB7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91" name="Rectangle 7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D415E19E-28AA-31F4-A3D3-C65630CC80EC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92" name="Rectangle 7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B1A5D6AF-313A-DC3D-DC91-B16EAFED0DC2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93" name="Rectangle 7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394B42B-BFCC-3AE8-6DCE-0E1412979562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94" name="Rectangle 7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CB0007B-E84F-363E-D7E4-A4009535C9BA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95" name="Rectangle 7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944ACE69-DFFF-9916-D434-2486520A1062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96" name="Rectangle 7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E8EAF7-13DF-765E-1A45-3E39433409DE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C0E8727A-7227-D59E-CBC4-CAC24A8D6C8E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ACDB4A91-AAD1-1F4A-A5AD-B97B1F7D5469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1DCB7A00-9A8B-4081-0B30-9C028D3A58CB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43540F19-9582-4839-D478-AB1BE5EF4807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87D5A3CC-C3F3-0EC4-E9F0-99D64C603635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882D77A6-C86C-5F98-7F42-13D57AE72C61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D48A22A4-225E-1C03-B977-0C84751F35DC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42F8B9C2-16C6-42C7-A261-6BD151F82484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2ECA6A-1C33-0A80-6A4B-E97A5EC5284E}"/>
              </a:ext>
            </a:extLst>
          </p:cNvPr>
          <p:cNvGrpSpPr/>
          <p:nvPr userDrawn="1"/>
        </p:nvGrpSpPr>
        <p:grpSpPr>
          <a:xfrm>
            <a:off x="1821481" y="682451"/>
            <a:ext cx="1280160" cy="987552"/>
            <a:chOff x="1821481" y="682451"/>
            <a:chExt cx="1280160" cy="987552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CD5B71F3-2F53-64ED-AC0A-16111C340CA1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E94067A8-C574-51E7-4F8D-A3C40F5EF338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56B399E8-B962-752E-5F41-C6D44207C295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9" name="Rectangle 80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6F0A074-2127-6A5B-5E07-BE6C60EFFF7C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0" name="Rectangle 80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5E58CB7-BC3F-97E1-AB4F-8EC97385AE47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1" name="Rectangle 810">
              <a:hlinkClick r:id="rId35" action="ppaction://hlinksldjump"/>
              <a:extLst>
                <a:ext uri="{FF2B5EF4-FFF2-40B4-BE49-F238E27FC236}">
                  <a16:creationId xmlns:a16="http://schemas.microsoft.com/office/drawing/2014/main" id="{99075D71-63DB-B043-7EDB-7AD98B1E74CD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2" name="Rectangle 81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F39C16C-25AB-5984-480D-880BE0EBC7E4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3" name="Rectangle 812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68C5C2-18A7-37EF-451A-D291FE50C498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4" name="Rectangle 813">
              <a:hlinkClick r:id="rId38" action="ppaction://hlinksldjump"/>
              <a:extLst>
                <a:ext uri="{FF2B5EF4-FFF2-40B4-BE49-F238E27FC236}">
                  <a16:creationId xmlns:a16="http://schemas.microsoft.com/office/drawing/2014/main" id="{6EC41FA2-4FC7-18BF-3C5F-1E5BD4EAA893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5" name="Rectangle 814">
              <a:hlinkClick r:id="rId39" action="ppaction://hlinksldjump"/>
              <a:extLst>
                <a:ext uri="{FF2B5EF4-FFF2-40B4-BE49-F238E27FC236}">
                  <a16:creationId xmlns:a16="http://schemas.microsoft.com/office/drawing/2014/main" id="{C39DBEC4-8061-46B2-67E4-2CE9A9A8503D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6" name="Rectangle 815">
              <a:hlinkClick r:id="rId40" action="ppaction://hlinksldjump"/>
              <a:extLst>
                <a:ext uri="{FF2B5EF4-FFF2-40B4-BE49-F238E27FC236}">
                  <a16:creationId xmlns:a16="http://schemas.microsoft.com/office/drawing/2014/main" id="{11EEF080-3337-9B90-1F43-89621FF97B4A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7" name="Rectangle 816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ECED90-4206-727C-4E9D-08B2D39D048A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8" name="Rectangle 817">
              <a:hlinkClick r:id="rId42" action="ppaction://hlinksldjump"/>
              <a:extLst>
                <a:ext uri="{FF2B5EF4-FFF2-40B4-BE49-F238E27FC236}">
                  <a16:creationId xmlns:a16="http://schemas.microsoft.com/office/drawing/2014/main" id="{8F7E1E6C-6D97-64F1-4432-F1B2A3F4755B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" name="Rectangle 81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8642FFD-612E-8B80-63E3-7BED817B2FBC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0" name="Rectangle 819">
              <a:hlinkClick r:id="rId44" action="ppaction://hlinksldjump"/>
              <a:extLst>
                <a:ext uri="{FF2B5EF4-FFF2-40B4-BE49-F238E27FC236}">
                  <a16:creationId xmlns:a16="http://schemas.microsoft.com/office/drawing/2014/main" id="{E064E418-A3E7-7B82-5C7A-054267F90DC4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1" name="Rectangle 820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360006-3E2A-F81E-2858-932100B6668F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2" name="Rectangle 82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9B816FC-80BF-FDC8-103D-AC223481A515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3" name="Rectangle 822">
              <a:hlinkClick r:id="rId47" action="ppaction://hlinksldjump"/>
              <a:extLst>
                <a:ext uri="{FF2B5EF4-FFF2-40B4-BE49-F238E27FC236}">
                  <a16:creationId xmlns:a16="http://schemas.microsoft.com/office/drawing/2014/main" id="{916D29F0-AD25-0B71-FA42-CB523D076A28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4" name="Rectangle 823">
              <a:hlinkClick r:id="rId48" action="ppaction://hlinksldjump"/>
              <a:extLst>
                <a:ext uri="{FF2B5EF4-FFF2-40B4-BE49-F238E27FC236}">
                  <a16:creationId xmlns:a16="http://schemas.microsoft.com/office/drawing/2014/main" id="{1EFBDB55-5348-228F-F2E5-5DBD07C65077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5" name="Rectangle 824">
              <a:hlinkClick r:id="rId49" action="ppaction://hlinksldjump"/>
              <a:extLst>
                <a:ext uri="{FF2B5EF4-FFF2-40B4-BE49-F238E27FC236}">
                  <a16:creationId xmlns:a16="http://schemas.microsoft.com/office/drawing/2014/main" id="{D0E9AE95-609F-D81F-5BAF-2B94881F0862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6" name="Rectangle 825">
              <a:hlinkClick r:id="rId50" action="ppaction://hlinksldjump"/>
              <a:extLst>
                <a:ext uri="{FF2B5EF4-FFF2-40B4-BE49-F238E27FC236}">
                  <a16:creationId xmlns:a16="http://schemas.microsoft.com/office/drawing/2014/main" id="{750E9981-31F8-445D-5DF9-43EF4F9E70CC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27" name="Rectangle 826">
              <a:hlinkClick r:id="rId51" action="ppaction://hlinksldjump"/>
              <a:extLst>
                <a:ext uri="{FF2B5EF4-FFF2-40B4-BE49-F238E27FC236}">
                  <a16:creationId xmlns:a16="http://schemas.microsoft.com/office/drawing/2014/main" id="{84E2B885-22EE-DD62-C2BD-95C5528A56A8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28" name="Rectangle 827">
              <a:hlinkClick r:id="rId52" action="ppaction://hlinksldjump"/>
              <a:extLst>
                <a:ext uri="{FF2B5EF4-FFF2-40B4-BE49-F238E27FC236}">
                  <a16:creationId xmlns:a16="http://schemas.microsoft.com/office/drawing/2014/main" id="{797DBDA8-E9B7-718B-AEDD-65EE07564CF3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29" name="Rectangle 828">
              <a:hlinkClick r:id="rId53" action="ppaction://hlinksldjump"/>
              <a:extLst>
                <a:ext uri="{FF2B5EF4-FFF2-40B4-BE49-F238E27FC236}">
                  <a16:creationId xmlns:a16="http://schemas.microsoft.com/office/drawing/2014/main" id="{7691B958-7894-E4E6-662E-12CE1364D02F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30" name="Rectangle 829">
              <a:hlinkClick r:id="rId54" action="ppaction://hlinksldjump"/>
              <a:extLst>
                <a:ext uri="{FF2B5EF4-FFF2-40B4-BE49-F238E27FC236}">
                  <a16:creationId xmlns:a16="http://schemas.microsoft.com/office/drawing/2014/main" id="{70145258-6B0E-0637-FD57-633674FF487E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31" name="Rectangle 830">
              <a:hlinkClick r:id="rId55" action="ppaction://hlinksldjump"/>
              <a:extLst>
                <a:ext uri="{FF2B5EF4-FFF2-40B4-BE49-F238E27FC236}">
                  <a16:creationId xmlns:a16="http://schemas.microsoft.com/office/drawing/2014/main" id="{7EA85739-6B81-D8A0-DA8E-1DF52A9CBA84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32" name="Rectangle 831">
              <a:hlinkClick r:id="rId56" action="ppaction://hlinksldjump"/>
              <a:extLst>
                <a:ext uri="{FF2B5EF4-FFF2-40B4-BE49-F238E27FC236}">
                  <a16:creationId xmlns:a16="http://schemas.microsoft.com/office/drawing/2014/main" id="{F5ED88E7-137B-FAE6-DCF5-443A87343A19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33" name="Rectangle 832">
              <a:hlinkClick r:id="rId57" action="ppaction://hlinksldjump"/>
              <a:extLst>
                <a:ext uri="{FF2B5EF4-FFF2-40B4-BE49-F238E27FC236}">
                  <a16:creationId xmlns:a16="http://schemas.microsoft.com/office/drawing/2014/main" id="{B4127E67-3835-748C-DCD0-4BD8E951F939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34" name="Rectangle 833">
              <a:hlinkClick r:id="rId58" action="ppaction://hlinksldjump"/>
              <a:extLst>
                <a:ext uri="{FF2B5EF4-FFF2-40B4-BE49-F238E27FC236}">
                  <a16:creationId xmlns:a16="http://schemas.microsoft.com/office/drawing/2014/main" id="{692E93D3-84F2-F67E-0E56-4053C9EF74A1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35" name="Rectangle 834">
              <a:hlinkClick r:id="rId59" action="ppaction://hlinksldjump"/>
              <a:extLst>
                <a:ext uri="{FF2B5EF4-FFF2-40B4-BE49-F238E27FC236}">
                  <a16:creationId xmlns:a16="http://schemas.microsoft.com/office/drawing/2014/main" id="{1E944210-2552-CFF5-9102-334338CB4881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36" name="Rectangle 835">
              <a:hlinkClick r:id="rId60" action="ppaction://hlinksldjump"/>
              <a:extLst>
                <a:ext uri="{FF2B5EF4-FFF2-40B4-BE49-F238E27FC236}">
                  <a16:creationId xmlns:a16="http://schemas.microsoft.com/office/drawing/2014/main" id="{D972619F-C5B8-B3A4-43F1-3500A8F1371A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37" name="Rectangle 836">
              <a:hlinkClick r:id="rId61" action="ppaction://hlinksldjump"/>
              <a:extLst>
                <a:ext uri="{FF2B5EF4-FFF2-40B4-BE49-F238E27FC236}">
                  <a16:creationId xmlns:a16="http://schemas.microsoft.com/office/drawing/2014/main" id="{6116288E-41CC-55B3-A1C7-E6F3BD0584F7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EF5435C7-E414-1646-3B85-BDBC97408CED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CDFAB152-00A5-170B-E0AE-E892291C9709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23E5ADA4-BE70-4964-BD3D-384205FA44F6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69BD0D54-26D1-F4CD-2F2F-5AAB4A397D0C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8D10F7FD-FA3D-F05C-DD87-94FEC70F5EB4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830D438-D5E9-02F0-0152-61CD652DA4AF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2950AF62-45F5-E134-5D32-20E7758EEB63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1A56AB1E-AE95-EFF5-917A-658362D2F2C8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08E31DAB-F293-06D5-4BBA-1858F47DF40E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9166A4B2-CAB8-1E1B-C1D5-6D92BED30DFC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7719D5-8A65-6F33-5106-B3377261F929}"/>
              </a:ext>
            </a:extLst>
          </p:cNvPr>
          <p:cNvGrpSpPr/>
          <p:nvPr userDrawn="1"/>
        </p:nvGrpSpPr>
        <p:grpSpPr>
          <a:xfrm>
            <a:off x="504428" y="682451"/>
            <a:ext cx="1280160" cy="987552"/>
            <a:chOff x="504428" y="682451"/>
            <a:chExt cx="1280160" cy="987552"/>
          </a:xfrm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E41C52EB-1B89-0E4E-5D27-5590811FE48E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442CDD2B-707B-8947-04D4-1E70691B6DCA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33E62613-6600-854A-EF2B-BDC17DD5614B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F1B00E82-FB9A-F8E8-61A2-B993A916D6A7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53" name="Rectangle 852">
              <a:extLst>
                <a:ext uri="{FF2B5EF4-FFF2-40B4-BE49-F238E27FC236}">
                  <a16:creationId xmlns:a16="http://schemas.microsoft.com/office/drawing/2014/main" id="{F13B9800-65BF-CA91-966B-D52B8CDCB678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30A9B63D-9064-B4A1-4815-98ED80D24DBB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55" name="Rectangle 854">
              <a:extLst>
                <a:ext uri="{FF2B5EF4-FFF2-40B4-BE49-F238E27FC236}">
                  <a16:creationId xmlns:a16="http://schemas.microsoft.com/office/drawing/2014/main" id="{11E21D81-9562-FD0F-BFE7-EB3ACCFB3E14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56" name="Rectangle 855">
              <a:hlinkClick r:id="rId62" action="ppaction://hlinksldjump"/>
              <a:extLst>
                <a:ext uri="{FF2B5EF4-FFF2-40B4-BE49-F238E27FC236}">
                  <a16:creationId xmlns:a16="http://schemas.microsoft.com/office/drawing/2014/main" id="{9949402E-FD50-EA69-F290-C47979A1284B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7" name="Rectangle 856">
              <a:hlinkClick r:id="rId63" action="ppaction://hlinksldjump"/>
              <a:extLst>
                <a:ext uri="{FF2B5EF4-FFF2-40B4-BE49-F238E27FC236}">
                  <a16:creationId xmlns:a16="http://schemas.microsoft.com/office/drawing/2014/main" id="{8690EA15-4CA4-7B35-9048-EF88880E6E19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8" name="Rectangle 857">
              <a:hlinkClick r:id="rId64" action="ppaction://hlinksldjump"/>
              <a:extLst>
                <a:ext uri="{FF2B5EF4-FFF2-40B4-BE49-F238E27FC236}">
                  <a16:creationId xmlns:a16="http://schemas.microsoft.com/office/drawing/2014/main" id="{0174FD6E-B21C-2A40-476D-023F1C6576A6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59" name="Rectangle 858">
              <a:hlinkClick r:id="rId65" action="ppaction://hlinksldjump"/>
              <a:extLst>
                <a:ext uri="{FF2B5EF4-FFF2-40B4-BE49-F238E27FC236}">
                  <a16:creationId xmlns:a16="http://schemas.microsoft.com/office/drawing/2014/main" id="{42EC759E-3B00-A9C8-7420-19E502D929D9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60" name="Rectangle 859">
              <a:hlinkClick r:id="rId66" action="ppaction://hlinksldjump"/>
              <a:extLst>
                <a:ext uri="{FF2B5EF4-FFF2-40B4-BE49-F238E27FC236}">
                  <a16:creationId xmlns:a16="http://schemas.microsoft.com/office/drawing/2014/main" id="{1D55517B-DE02-D481-8171-8C1267080FAD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1" name="Rectangle 860">
              <a:hlinkClick r:id="rId67" action="ppaction://hlinksldjump"/>
              <a:extLst>
                <a:ext uri="{FF2B5EF4-FFF2-40B4-BE49-F238E27FC236}">
                  <a16:creationId xmlns:a16="http://schemas.microsoft.com/office/drawing/2014/main" id="{A66F42A2-96C9-7E31-F78B-13239A60CA0E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62" name="Rectangle 861">
              <a:hlinkClick r:id="rId68" action="ppaction://hlinksldjump"/>
              <a:extLst>
                <a:ext uri="{FF2B5EF4-FFF2-40B4-BE49-F238E27FC236}">
                  <a16:creationId xmlns:a16="http://schemas.microsoft.com/office/drawing/2014/main" id="{8BAA54C7-46B8-D10F-A7AF-C3D7CCE4C307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3" name="Rectangle 86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3080E55-23B2-FEA9-D1DE-EAD3997A6E06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4" name="Rectangle 863">
              <a:hlinkClick r:id="rId70" action="ppaction://hlinksldjump"/>
              <a:extLst>
                <a:ext uri="{FF2B5EF4-FFF2-40B4-BE49-F238E27FC236}">
                  <a16:creationId xmlns:a16="http://schemas.microsoft.com/office/drawing/2014/main" id="{0F559A54-484E-61C6-8F72-4EA26A6F3901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5" name="Rectangle 864">
              <a:hlinkClick r:id="rId71" action="ppaction://hlinksldjump"/>
              <a:extLst>
                <a:ext uri="{FF2B5EF4-FFF2-40B4-BE49-F238E27FC236}">
                  <a16:creationId xmlns:a16="http://schemas.microsoft.com/office/drawing/2014/main" id="{BCEC14DC-7826-9677-070A-D6F16495569B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6" name="Rectangle 865">
              <a:hlinkClick r:id="rId72" action="ppaction://hlinksldjump"/>
              <a:extLst>
                <a:ext uri="{FF2B5EF4-FFF2-40B4-BE49-F238E27FC236}">
                  <a16:creationId xmlns:a16="http://schemas.microsoft.com/office/drawing/2014/main" id="{8F52A6A3-CABB-18DD-C8D4-1836C4D4904E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7" name="Rectangle 866">
              <a:hlinkClick r:id="rId73" action="ppaction://hlinksldjump"/>
              <a:extLst>
                <a:ext uri="{FF2B5EF4-FFF2-40B4-BE49-F238E27FC236}">
                  <a16:creationId xmlns:a16="http://schemas.microsoft.com/office/drawing/2014/main" id="{F6206854-6384-8DA7-C9AB-56E11C73AF6F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8" name="Rectangle 867">
              <a:hlinkClick r:id="rId74" action="ppaction://hlinksldjump"/>
              <a:extLst>
                <a:ext uri="{FF2B5EF4-FFF2-40B4-BE49-F238E27FC236}">
                  <a16:creationId xmlns:a16="http://schemas.microsoft.com/office/drawing/2014/main" id="{FA5026FC-FC00-7E5E-E836-645E73B29792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9" name="Rectangle 868">
              <a:hlinkClick r:id="rId75" action="ppaction://hlinksldjump"/>
              <a:extLst>
                <a:ext uri="{FF2B5EF4-FFF2-40B4-BE49-F238E27FC236}">
                  <a16:creationId xmlns:a16="http://schemas.microsoft.com/office/drawing/2014/main" id="{8CF9F103-F0B7-2117-685C-5203995CED4E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0" name="Rectangle 869">
              <a:hlinkClick r:id="rId76" action="ppaction://hlinksldjump"/>
              <a:extLst>
                <a:ext uri="{FF2B5EF4-FFF2-40B4-BE49-F238E27FC236}">
                  <a16:creationId xmlns:a16="http://schemas.microsoft.com/office/drawing/2014/main" id="{CC1C14A0-F7C2-00AB-004B-EEA2297A20F3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1" name="Rectangle 870">
              <a:hlinkClick r:id="rId77" action="ppaction://hlinksldjump"/>
              <a:extLst>
                <a:ext uri="{FF2B5EF4-FFF2-40B4-BE49-F238E27FC236}">
                  <a16:creationId xmlns:a16="http://schemas.microsoft.com/office/drawing/2014/main" id="{88AED611-8E28-8C70-FBB3-9E2D62B063B3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2" name="Rectangle 871">
              <a:hlinkClick r:id="rId78" action="ppaction://hlinksldjump"/>
              <a:extLst>
                <a:ext uri="{FF2B5EF4-FFF2-40B4-BE49-F238E27FC236}">
                  <a16:creationId xmlns:a16="http://schemas.microsoft.com/office/drawing/2014/main" id="{0A626513-BA7B-A7FF-D4C0-EC4E380FED80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3" name="Rectangle 872">
              <a:hlinkClick r:id="rId79" action="ppaction://hlinksldjump"/>
              <a:extLst>
                <a:ext uri="{FF2B5EF4-FFF2-40B4-BE49-F238E27FC236}">
                  <a16:creationId xmlns:a16="http://schemas.microsoft.com/office/drawing/2014/main" id="{37750C28-8DC7-3CD3-CA16-7DDBDCEAE5DF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4" name="Rectangle 873">
              <a:hlinkClick r:id="rId80" action="ppaction://hlinksldjump"/>
              <a:extLst>
                <a:ext uri="{FF2B5EF4-FFF2-40B4-BE49-F238E27FC236}">
                  <a16:creationId xmlns:a16="http://schemas.microsoft.com/office/drawing/2014/main" id="{597570D9-6201-EBE4-62D8-BF57B9F4425D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5" name="Rectangle 874">
              <a:hlinkClick r:id="rId81" action="ppaction://hlinksldjump"/>
              <a:extLst>
                <a:ext uri="{FF2B5EF4-FFF2-40B4-BE49-F238E27FC236}">
                  <a16:creationId xmlns:a16="http://schemas.microsoft.com/office/drawing/2014/main" id="{AFA8B08A-CB72-7C8C-4746-76793B4BD47C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6" name="Rectangle 875">
              <a:hlinkClick r:id="rId82" action="ppaction://hlinksldjump"/>
              <a:extLst>
                <a:ext uri="{FF2B5EF4-FFF2-40B4-BE49-F238E27FC236}">
                  <a16:creationId xmlns:a16="http://schemas.microsoft.com/office/drawing/2014/main" id="{AECC792C-28AD-007E-6E52-17921F7C34B6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7" name="Rectangle 876">
              <a:hlinkClick r:id="rId83" action="ppaction://hlinksldjump"/>
              <a:extLst>
                <a:ext uri="{FF2B5EF4-FFF2-40B4-BE49-F238E27FC236}">
                  <a16:creationId xmlns:a16="http://schemas.microsoft.com/office/drawing/2014/main" id="{7E1A71F2-2D9D-699B-943E-2E2A62175CEA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8" name="Rectangle 877">
              <a:hlinkClick r:id="rId84" action="ppaction://hlinksldjump"/>
              <a:extLst>
                <a:ext uri="{FF2B5EF4-FFF2-40B4-BE49-F238E27FC236}">
                  <a16:creationId xmlns:a16="http://schemas.microsoft.com/office/drawing/2014/main" id="{5725463E-9AF6-ED3A-45EA-E292EAC174F6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79" name="Rectangle 878">
              <a:hlinkClick r:id="rId85" action="ppaction://hlinksldjump"/>
              <a:extLst>
                <a:ext uri="{FF2B5EF4-FFF2-40B4-BE49-F238E27FC236}">
                  <a16:creationId xmlns:a16="http://schemas.microsoft.com/office/drawing/2014/main" id="{56DF98AF-2D1A-89B8-0ABA-E6EB0A0FEBBF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80" name="Rectangle 879">
              <a:hlinkClick r:id="rId86" action="ppaction://hlinksldjump"/>
              <a:extLst>
                <a:ext uri="{FF2B5EF4-FFF2-40B4-BE49-F238E27FC236}">
                  <a16:creationId xmlns:a16="http://schemas.microsoft.com/office/drawing/2014/main" id="{EF863C57-AB67-CE45-1184-AF5129CC766C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81" name="Rectangle 880">
              <a:hlinkClick r:id="rId87" action="ppaction://hlinksldjump"/>
              <a:extLst>
                <a:ext uri="{FF2B5EF4-FFF2-40B4-BE49-F238E27FC236}">
                  <a16:creationId xmlns:a16="http://schemas.microsoft.com/office/drawing/2014/main" id="{FD2D0411-8B41-2CB6-652E-2922A700990D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82" name="Rectangle 881">
              <a:hlinkClick r:id="rId88" action="ppaction://hlinksldjump"/>
              <a:extLst>
                <a:ext uri="{FF2B5EF4-FFF2-40B4-BE49-F238E27FC236}">
                  <a16:creationId xmlns:a16="http://schemas.microsoft.com/office/drawing/2014/main" id="{FD50A55D-72A9-2268-D79F-A07052C02B40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83" name="Rectangle 882">
              <a:hlinkClick r:id="rId89" action="ppaction://hlinksldjump"/>
              <a:extLst>
                <a:ext uri="{FF2B5EF4-FFF2-40B4-BE49-F238E27FC236}">
                  <a16:creationId xmlns:a16="http://schemas.microsoft.com/office/drawing/2014/main" id="{17161943-AE62-96C5-17C3-1FA85DE446A4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84" name="Rectangle 883">
              <a:hlinkClick r:id="rId90" action="ppaction://hlinksldjump"/>
              <a:extLst>
                <a:ext uri="{FF2B5EF4-FFF2-40B4-BE49-F238E27FC236}">
                  <a16:creationId xmlns:a16="http://schemas.microsoft.com/office/drawing/2014/main" id="{53D4A513-1885-AD2D-8D83-EDC540BB444F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85" name="Rectangle 884">
              <a:hlinkClick r:id="rId91" action="ppaction://hlinksldjump"/>
              <a:extLst>
                <a:ext uri="{FF2B5EF4-FFF2-40B4-BE49-F238E27FC236}">
                  <a16:creationId xmlns:a16="http://schemas.microsoft.com/office/drawing/2014/main" id="{CB07E9D1-36AA-A593-C49F-3DB84570121A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86" name="Rectangle 885">
              <a:hlinkClick r:id="rId92" action="ppaction://hlinksldjump"/>
              <a:extLst>
                <a:ext uri="{FF2B5EF4-FFF2-40B4-BE49-F238E27FC236}">
                  <a16:creationId xmlns:a16="http://schemas.microsoft.com/office/drawing/2014/main" id="{0E50F5F4-69DC-541B-4383-4B5C97BBAB83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967AB59F-B069-A8BC-98A8-8FE5F6004852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E1A10F96-D812-89E1-980A-585110EF6327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3675CEBF-D477-E1F6-7BCC-ECE463192923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B4CE27F1-9E56-5C5C-1929-EAB66244BE4A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58803E19-282F-2C81-2991-1859DC92B599}"/>
              </a:ext>
            </a:extLst>
          </p:cNvPr>
          <p:cNvGrpSpPr/>
          <p:nvPr userDrawn="1"/>
        </p:nvGrpSpPr>
        <p:grpSpPr>
          <a:xfrm>
            <a:off x="3138535" y="4998968"/>
            <a:ext cx="1280160" cy="1152144"/>
            <a:chOff x="3138535" y="4998968"/>
            <a:chExt cx="1280160" cy="11521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062881-35C8-3944-64D6-1D92243EBD1B}"/>
                </a:ext>
              </a:extLst>
            </p:cNvPr>
            <p:cNvSpPr/>
            <p:nvPr userDrawn="1"/>
          </p:nvSpPr>
          <p:spPr>
            <a:xfrm>
              <a:off x="350429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A3F715-E123-1B39-27C8-F66533F01210}"/>
                </a:ext>
              </a:extLst>
            </p:cNvPr>
            <p:cNvSpPr/>
            <p:nvPr userDrawn="1"/>
          </p:nvSpPr>
          <p:spPr>
            <a:xfrm>
              <a:off x="368717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039AE4-8706-0330-4B02-4286BF843737}"/>
                </a:ext>
              </a:extLst>
            </p:cNvPr>
            <p:cNvSpPr/>
            <p:nvPr userDrawn="1"/>
          </p:nvSpPr>
          <p:spPr>
            <a:xfrm>
              <a:off x="387005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E65E3B-9317-4536-9675-804528B182B6}"/>
                </a:ext>
              </a:extLst>
            </p:cNvPr>
            <p:cNvSpPr/>
            <p:nvPr userDrawn="1"/>
          </p:nvSpPr>
          <p:spPr>
            <a:xfrm>
              <a:off x="405293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93" action="ppaction://hlinksldjump"/>
              <a:extLst>
                <a:ext uri="{FF2B5EF4-FFF2-40B4-BE49-F238E27FC236}">
                  <a16:creationId xmlns:a16="http://schemas.microsoft.com/office/drawing/2014/main" id="{7CDDA0CC-A19D-A6FE-A339-DB23D031AA9A}"/>
                </a:ext>
              </a:extLst>
            </p:cNvPr>
            <p:cNvSpPr/>
            <p:nvPr userDrawn="1"/>
          </p:nvSpPr>
          <p:spPr>
            <a:xfrm>
              <a:off x="423581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94" action="ppaction://hlinksldjump"/>
              <a:extLst>
                <a:ext uri="{FF2B5EF4-FFF2-40B4-BE49-F238E27FC236}">
                  <a16:creationId xmlns:a16="http://schemas.microsoft.com/office/drawing/2014/main" id="{AA7CE1A5-230F-E310-4050-B4924DBEA5BE}"/>
                </a:ext>
              </a:extLst>
            </p:cNvPr>
            <p:cNvSpPr/>
            <p:nvPr userDrawn="1"/>
          </p:nvSpPr>
          <p:spPr>
            <a:xfrm>
              <a:off x="313853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95" action="ppaction://hlinksldjump"/>
              <a:extLst>
                <a:ext uri="{FF2B5EF4-FFF2-40B4-BE49-F238E27FC236}">
                  <a16:creationId xmlns:a16="http://schemas.microsoft.com/office/drawing/2014/main" id="{14BF4E53-A1A1-DF7C-4B54-CB7188E84655}"/>
                </a:ext>
              </a:extLst>
            </p:cNvPr>
            <p:cNvSpPr/>
            <p:nvPr userDrawn="1"/>
          </p:nvSpPr>
          <p:spPr>
            <a:xfrm>
              <a:off x="332141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96" action="ppaction://hlinksldjump"/>
              <a:extLst>
                <a:ext uri="{FF2B5EF4-FFF2-40B4-BE49-F238E27FC236}">
                  <a16:creationId xmlns:a16="http://schemas.microsoft.com/office/drawing/2014/main" id="{68A90D2C-34EF-B5AB-23F8-3518CF2C52A3}"/>
                </a:ext>
              </a:extLst>
            </p:cNvPr>
            <p:cNvSpPr/>
            <p:nvPr userDrawn="1"/>
          </p:nvSpPr>
          <p:spPr>
            <a:xfrm>
              <a:off x="350429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97" action="ppaction://hlinksldjump"/>
              <a:extLst>
                <a:ext uri="{FF2B5EF4-FFF2-40B4-BE49-F238E27FC236}">
                  <a16:creationId xmlns:a16="http://schemas.microsoft.com/office/drawing/2014/main" id="{A6678DD8-7E2A-B938-41E1-265FF6FC91E8}"/>
                </a:ext>
              </a:extLst>
            </p:cNvPr>
            <p:cNvSpPr/>
            <p:nvPr userDrawn="1"/>
          </p:nvSpPr>
          <p:spPr>
            <a:xfrm>
              <a:off x="368717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C299F0-7F3F-0391-C9A9-A7E3E74E966A}"/>
                </a:ext>
              </a:extLst>
            </p:cNvPr>
            <p:cNvSpPr/>
            <p:nvPr userDrawn="1"/>
          </p:nvSpPr>
          <p:spPr>
            <a:xfrm>
              <a:off x="387005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99" action="ppaction://hlinksldjump"/>
              <a:extLst>
                <a:ext uri="{FF2B5EF4-FFF2-40B4-BE49-F238E27FC236}">
                  <a16:creationId xmlns:a16="http://schemas.microsoft.com/office/drawing/2014/main" id="{14F49D82-C62B-35BF-9CEE-16D4BC881261}"/>
                </a:ext>
              </a:extLst>
            </p:cNvPr>
            <p:cNvSpPr/>
            <p:nvPr userDrawn="1"/>
          </p:nvSpPr>
          <p:spPr>
            <a:xfrm>
              <a:off x="405293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100" action="ppaction://hlinksldjump"/>
              <a:extLst>
                <a:ext uri="{FF2B5EF4-FFF2-40B4-BE49-F238E27FC236}">
                  <a16:creationId xmlns:a16="http://schemas.microsoft.com/office/drawing/2014/main" id="{6C4099E5-43D8-D6B5-FBCE-CD56F1135AA8}"/>
                </a:ext>
              </a:extLst>
            </p:cNvPr>
            <p:cNvSpPr/>
            <p:nvPr userDrawn="1"/>
          </p:nvSpPr>
          <p:spPr>
            <a:xfrm>
              <a:off x="423581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101" action="ppaction://hlinksldjump"/>
              <a:extLst>
                <a:ext uri="{FF2B5EF4-FFF2-40B4-BE49-F238E27FC236}">
                  <a16:creationId xmlns:a16="http://schemas.microsoft.com/office/drawing/2014/main" id="{48670307-3DF1-BE0E-62B1-3E6924208F30}"/>
                </a:ext>
              </a:extLst>
            </p:cNvPr>
            <p:cNvSpPr/>
            <p:nvPr userDrawn="1"/>
          </p:nvSpPr>
          <p:spPr>
            <a:xfrm>
              <a:off x="313853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0EF9BF88-A921-48AC-2961-FD920B336643}"/>
                </a:ext>
              </a:extLst>
            </p:cNvPr>
            <p:cNvSpPr/>
            <p:nvPr userDrawn="1"/>
          </p:nvSpPr>
          <p:spPr>
            <a:xfrm>
              <a:off x="332141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103" action="ppaction://hlinksldjump"/>
              <a:extLst>
                <a:ext uri="{FF2B5EF4-FFF2-40B4-BE49-F238E27FC236}">
                  <a16:creationId xmlns:a16="http://schemas.microsoft.com/office/drawing/2014/main" id="{A607C681-1589-902A-87CD-845F353635A4}"/>
                </a:ext>
              </a:extLst>
            </p:cNvPr>
            <p:cNvSpPr/>
            <p:nvPr userDrawn="1"/>
          </p:nvSpPr>
          <p:spPr>
            <a:xfrm>
              <a:off x="350429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3DA80A1-AEB9-90C2-63CC-B7801E468292}"/>
                </a:ext>
              </a:extLst>
            </p:cNvPr>
            <p:cNvSpPr/>
            <p:nvPr userDrawn="1"/>
          </p:nvSpPr>
          <p:spPr>
            <a:xfrm>
              <a:off x="368717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747FF0EC-894E-5B3D-CE40-5A0AA7555FA8}"/>
                </a:ext>
              </a:extLst>
            </p:cNvPr>
            <p:cNvSpPr/>
            <p:nvPr userDrawn="1"/>
          </p:nvSpPr>
          <p:spPr>
            <a:xfrm>
              <a:off x="387005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7214C262-0E26-DBBA-8576-87647587D2D3}"/>
                </a:ext>
              </a:extLst>
            </p:cNvPr>
            <p:cNvSpPr/>
            <p:nvPr userDrawn="1"/>
          </p:nvSpPr>
          <p:spPr>
            <a:xfrm>
              <a:off x="405293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704D9059-F0DD-CDE7-D3A5-DCE58CF853D1}"/>
                </a:ext>
              </a:extLst>
            </p:cNvPr>
            <p:cNvSpPr/>
            <p:nvPr userDrawn="1"/>
          </p:nvSpPr>
          <p:spPr>
            <a:xfrm>
              <a:off x="423581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A346B123-70E2-60D6-FA92-2E7B5D55284B}"/>
                </a:ext>
              </a:extLst>
            </p:cNvPr>
            <p:cNvSpPr/>
            <p:nvPr userDrawn="1"/>
          </p:nvSpPr>
          <p:spPr>
            <a:xfrm>
              <a:off x="313853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109" action="ppaction://hlinksldjump"/>
              <a:extLst>
                <a:ext uri="{FF2B5EF4-FFF2-40B4-BE49-F238E27FC236}">
                  <a16:creationId xmlns:a16="http://schemas.microsoft.com/office/drawing/2014/main" id="{4DF26821-97B6-88FA-94CE-05D690A3BB5E}"/>
                </a:ext>
              </a:extLst>
            </p:cNvPr>
            <p:cNvSpPr/>
            <p:nvPr userDrawn="1"/>
          </p:nvSpPr>
          <p:spPr>
            <a:xfrm>
              <a:off x="332141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110" action="ppaction://hlinksldjump"/>
              <a:extLst>
                <a:ext uri="{FF2B5EF4-FFF2-40B4-BE49-F238E27FC236}">
                  <a16:creationId xmlns:a16="http://schemas.microsoft.com/office/drawing/2014/main" id="{99CC85D9-41C6-B3AA-CA32-AF374420D650}"/>
                </a:ext>
              </a:extLst>
            </p:cNvPr>
            <p:cNvSpPr/>
            <p:nvPr userDrawn="1"/>
          </p:nvSpPr>
          <p:spPr>
            <a:xfrm>
              <a:off x="350429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111" action="ppaction://hlinksldjump"/>
              <a:extLst>
                <a:ext uri="{FF2B5EF4-FFF2-40B4-BE49-F238E27FC236}">
                  <a16:creationId xmlns:a16="http://schemas.microsoft.com/office/drawing/2014/main" id="{2E32C379-75E1-DF38-DA95-9EC376E139D3}"/>
                </a:ext>
              </a:extLst>
            </p:cNvPr>
            <p:cNvSpPr/>
            <p:nvPr userDrawn="1"/>
          </p:nvSpPr>
          <p:spPr>
            <a:xfrm>
              <a:off x="368717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112" action="ppaction://hlinksldjump"/>
              <a:extLst>
                <a:ext uri="{FF2B5EF4-FFF2-40B4-BE49-F238E27FC236}">
                  <a16:creationId xmlns:a16="http://schemas.microsoft.com/office/drawing/2014/main" id="{15E76C10-B492-1DF8-C294-ACE296C71C9B}"/>
                </a:ext>
              </a:extLst>
            </p:cNvPr>
            <p:cNvSpPr/>
            <p:nvPr userDrawn="1"/>
          </p:nvSpPr>
          <p:spPr>
            <a:xfrm>
              <a:off x="387005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937FD78B-FFEC-7964-7B3A-DF52982465D5}"/>
                </a:ext>
              </a:extLst>
            </p:cNvPr>
            <p:cNvSpPr/>
            <p:nvPr userDrawn="1"/>
          </p:nvSpPr>
          <p:spPr>
            <a:xfrm>
              <a:off x="405293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114" action="ppaction://hlinksldjump"/>
              <a:extLst>
                <a:ext uri="{FF2B5EF4-FFF2-40B4-BE49-F238E27FC236}">
                  <a16:creationId xmlns:a16="http://schemas.microsoft.com/office/drawing/2014/main" id="{58C215D3-73FE-916C-7022-CF0614E1020C}"/>
                </a:ext>
              </a:extLst>
            </p:cNvPr>
            <p:cNvSpPr/>
            <p:nvPr userDrawn="1"/>
          </p:nvSpPr>
          <p:spPr>
            <a:xfrm>
              <a:off x="423581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115" action="ppaction://hlinksldjump"/>
              <a:extLst>
                <a:ext uri="{FF2B5EF4-FFF2-40B4-BE49-F238E27FC236}">
                  <a16:creationId xmlns:a16="http://schemas.microsoft.com/office/drawing/2014/main" id="{5CA28832-7CC2-0CF9-410D-8EDAC6445B4C}"/>
                </a:ext>
              </a:extLst>
            </p:cNvPr>
            <p:cNvSpPr/>
            <p:nvPr userDrawn="1"/>
          </p:nvSpPr>
          <p:spPr>
            <a:xfrm>
              <a:off x="313853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116" action="ppaction://hlinksldjump"/>
              <a:extLst>
                <a:ext uri="{FF2B5EF4-FFF2-40B4-BE49-F238E27FC236}">
                  <a16:creationId xmlns:a16="http://schemas.microsoft.com/office/drawing/2014/main" id="{82FEE29B-029D-9FAF-BB04-797338ED07A2}"/>
                </a:ext>
              </a:extLst>
            </p:cNvPr>
            <p:cNvSpPr/>
            <p:nvPr userDrawn="1"/>
          </p:nvSpPr>
          <p:spPr>
            <a:xfrm>
              <a:off x="332141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E134FD0-FE30-F43E-1EE3-44E4FED6B4D3}"/>
                </a:ext>
              </a:extLst>
            </p:cNvPr>
            <p:cNvSpPr/>
            <p:nvPr userDrawn="1"/>
          </p:nvSpPr>
          <p:spPr>
            <a:xfrm>
              <a:off x="350429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D3C5E4A3-A564-B772-A64E-56DDA2DC0FA2}"/>
                </a:ext>
              </a:extLst>
            </p:cNvPr>
            <p:cNvSpPr/>
            <p:nvPr userDrawn="1"/>
          </p:nvSpPr>
          <p:spPr>
            <a:xfrm>
              <a:off x="368717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23FF2C6-D71F-DBBE-4039-852744E3EF61}"/>
                </a:ext>
              </a:extLst>
            </p:cNvPr>
            <p:cNvSpPr/>
            <p:nvPr userDrawn="1"/>
          </p:nvSpPr>
          <p:spPr>
            <a:xfrm>
              <a:off x="387005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4303BFF9-9BE8-3E05-DA19-181567291838}"/>
                </a:ext>
              </a:extLst>
            </p:cNvPr>
            <p:cNvSpPr/>
            <p:nvPr userDrawn="1"/>
          </p:nvSpPr>
          <p:spPr>
            <a:xfrm>
              <a:off x="405293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121" action="ppaction://hlinksldjump"/>
              <a:extLst>
                <a:ext uri="{FF2B5EF4-FFF2-40B4-BE49-F238E27FC236}">
                  <a16:creationId xmlns:a16="http://schemas.microsoft.com/office/drawing/2014/main" id="{D60471EA-D55A-0129-D1EA-FB451CB5C8DA}"/>
                </a:ext>
              </a:extLst>
            </p:cNvPr>
            <p:cNvSpPr/>
            <p:nvPr userDrawn="1"/>
          </p:nvSpPr>
          <p:spPr>
            <a:xfrm>
              <a:off x="423581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122" action="ppaction://hlinksldjump"/>
              <a:extLst>
                <a:ext uri="{FF2B5EF4-FFF2-40B4-BE49-F238E27FC236}">
                  <a16:creationId xmlns:a16="http://schemas.microsoft.com/office/drawing/2014/main" id="{CC932C91-63D2-624C-35A1-AA75F8091584}"/>
                </a:ext>
              </a:extLst>
            </p:cNvPr>
            <p:cNvSpPr/>
            <p:nvPr userDrawn="1"/>
          </p:nvSpPr>
          <p:spPr>
            <a:xfrm>
              <a:off x="313853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123" action="ppaction://hlinksldjump"/>
              <a:extLst>
                <a:ext uri="{FF2B5EF4-FFF2-40B4-BE49-F238E27FC236}">
                  <a16:creationId xmlns:a16="http://schemas.microsoft.com/office/drawing/2014/main" id="{FD9C09F0-EBF1-B30F-BA21-D6A5374A9011}"/>
                </a:ext>
              </a:extLst>
            </p:cNvPr>
            <p:cNvSpPr/>
            <p:nvPr userDrawn="1"/>
          </p:nvSpPr>
          <p:spPr>
            <a:xfrm>
              <a:off x="332141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830E71A-71C4-D29A-8430-DE182601BC11}"/>
                </a:ext>
              </a:extLst>
            </p:cNvPr>
            <p:cNvSpPr/>
            <p:nvPr userDrawn="1"/>
          </p:nvSpPr>
          <p:spPr>
            <a:xfrm>
              <a:off x="423581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5A35B2-212E-E5DE-5E4F-3893D5D56475}"/>
                </a:ext>
              </a:extLst>
            </p:cNvPr>
            <p:cNvSpPr/>
            <p:nvPr userDrawn="1"/>
          </p:nvSpPr>
          <p:spPr>
            <a:xfrm>
              <a:off x="405293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953B3B-1723-806A-1CF4-CDCC4AA12D1B}"/>
                </a:ext>
              </a:extLst>
            </p:cNvPr>
            <p:cNvSpPr/>
            <p:nvPr userDrawn="1"/>
          </p:nvSpPr>
          <p:spPr>
            <a:xfrm>
              <a:off x="387005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5D95B9B-9BC7-D173-C4B1-04A0F3B253D8}"/>
                </a:ext>
              </a:extLst>
            </p:cNvPr>
            <p:cNvSpPr/>
            <p:nvPr userDrawn="1"/>
          </p:nvSpPr>
          <p:spPr>
            <a:xfrm>
              <a:off x="368717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4FD49C-3518-927E-4797-CAD75567CA97}"/>
                </a:ext>
              </a:extLst>
            </p:cNvPr>
            <p:cNvSpPr/>
            <p:nvPr userDrawn="1"/>
          </p:nvSpPr>
          <p:spPr>
            <a:xfrm>
              <a:off x="350429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00CC36-7540-2B3F-83F4-9B619CC21699}"/>
                </a:ext>
              </a:extLst>
            </p:cNvPr>
            <p:cNvSpPr/>
            <p:nvPr userDrawn="1"/>
          </p:nvSpPr>
          <p:spPr>
            <a:xfrm>
              <a:off x="332141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F303E0F-6CFB-6CCF-5FA3-6CC63B901C99}"/>
                </a:ext>
              </a:extLst>
            </p:cNvPr>
            <p:cNvSpPr/>
            <p:nvPr userDrawn="1"/>
          </p:nvSpPr>
          <p:spPr>
            <a:xfrm>
              <a:off x="313853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0802F0C-16FD-5947-39DC-0A1AAA5A0EBD}"/>
                </a:ext>
              </a:extLst>
            </p:cNvPr>
            <p:cNvSpPr/>
            <p:nvPr userDrawn="1"/>
          </p:nvSpPr>
          <p:spPr>
            <a:xfrm>
              <a:off x="313853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2B08BB7A-86FA-7B89-256A-D22BE002571F}"/>
                </a:ext>
              </a:extLst>
            </p:cNvPr>
            <p:cNvSpPr/>
            <p:nvPr userDrawn="1"/>
          </p:nvSpPr>
          <p:spPr>
            <a:xfrm>
              <a:off x="332141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03D62A32-396F-3CE6-8AD9-ED0D5B8EF588}"/>
                </a:ext>
              </a:extLst>
            </p:cNvPr>
            <p:cNvSpPr/>
            <p:nvPr userDrawn="1"/>
          </p:nvSpPr>
          <p:spPr>
            <a:xfrm>
              <a:off x="350429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0EF5FF86-CCBA-F74A-319B-573FEDDD106A}"/>
                </a:ext>
              </a:extLst>
            </p:cNvPr>
            <p:cNvSpPr/>
            <p:nvPr userDrawn="1"/>
          </p:nvSpPr>
          <p:spPr>
            <a:xfrm>
              <a:off x="368717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C6295563-7261-E54B-A415-B0AAA4BE5951}"/>
                </a:ext>
              </a:extLst>
            </p:cNvPr>
            <p:cNvSpPr/>
            <p:nvPr userDrawn="1"/>
          </p:nvSpPr>
          <p:spPr>
            <a:xfrm>
              <a:off x="387005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77035611-F017-8173-6E50-A8F2BB7AAC70}"/>
                </a:ext>
              </a:extLst>
            </p:cNvPr>
            <p:cNvSpPr/>
            <p:nvPr userDrawn="1"/>
          </p:nvSpPr>
          <p:spPr>
            <a:xfrm>
              <a:off x="405293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5CDD813-73D0-2F5E-6DAD-90D4F47A2693}"/>
                </a:ext>
              </a:extLst>
            </p:cNvPr>
            <p:cNvSpPr/>
            <p:nvPr userDrawn="1"/>
          </p:nvSpPr>
          <p:spPr>
            <a:xfrm>
              <a:off x="423581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9" name="Group 908">
            <a:extLst>
              <a:ext uri="{FF2B5EF4-FFF2-40B4-BE49-F238E27FC236}">
                <a16:creationId xmlns:a16="http://schemas.microsoft.com/office/drawing/2014/main" id="{A06E6624-AD2F-644B-7C77-CDC37B5D6776}"/>
              </a:ext>
            </a:extLst>
          </p:cNvPr>
          <p:cNvGrpSpPr/>
          <p:nvPr userDrawn="1"/>
        </p:nvGrpSpPr>
        <p:grpSpPr>
          <a:xfrm>
            <a:off x="1821481" y="4998968"/>
            <a:ext cx="1280160" cy="987552"/>
            <a:chOff x="1821481" y="4998968"/>
            <a:chExt cx="1280160" cy="987552"/>
          </a:xfrm>
        </p:grpSpPr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EBE445D4-DE9D-4BA3-3D7E-3F0670C3C6D0}"/>
                </a:ext>
              </a:extLst>
            </p:cNvPr>
            <p:cNvSpPr/>
            <p:nvPr userDrawn="1"/>
          </p:nvSpPr>
          <p:spPr>
            <a:xfrm>
              <a:off x="2005499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1C7FEB1-2F95-D3A3-DBFC-48DD3D69D4DF}"/>
                </a:ext>
              </a:extLst>
            </p:cNvPr>
            <p:cNvSpPr/>
            <p:nvPr userDrawn="1"/>
          </p:nvSpPr>
          <p:spPr>
            <a:xfrm>
              <a:off x="218724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CE245870-7553-85F4-E32C-8ECCB3D0DB0A}"/>
                </a:ext>
              </a:extLst>
            </p:cNvPr>
            <p:cNvSpPr/>
            <p:nvPr userDrawn="1"/>
          </p:nvSpPr>
          <p:spPr>
            <a:xfrm>
              <a:off x="237012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60" name="Rectangle 459">
              <a:hlinkClick r:id="rId124" action="ppaction://hlinksldjump"/>
              <a:extLst>
                <a:ext uri="{FF2B5EF4-FFF2-40B4-BE49-F238E27FC236}">
                  <a16:creationId xmlns:a16="http://schemas.microsoft.com/office/drawing/2014/main" id="{CA1405A2-9FF9-8903-7B28-B32E62331B73}"/>
                </a:ext>
              </a:extLst>
            </p:cNvPr>
            <p:cNvSpPr/>
            <p:nvPr userDrawn="1"/>
          </p:nvSpPr>
          <p:spPr>
            <a:xfrm>
              <a:off x="255300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1" name="Rectangle 460">
              <a:hlinkClick r:id="rId125" action="ppaction://hlinksldjump"/>
              <a:extLst>
                <a:ext uri="{FF2B5EF4-FFF2-40B4-BE49-F238E27FC236}">
                  <a16:creationId xmlns:a16="http://schemas.microsoft.com/office/drawing/2014/main" id="{64CD92BE-9C83-79E7-854F-0B3BDC75DFA1}"/>
                </a:ext>
              </a:extLst>
            </p:cNvPr>
            <p:cNvSpPr/>
            <p:nvPr userDrawn="1"/>
          </p:nvSpPr>
          <p:spPr>
            <a:xfrm>
              <a:off x="273588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2" name="Rectangle 461">
              <a:hlinkClick r:id="rId126" action="ppaction://hlinksldjump"/>
              <a:extLst>
                <a:ext uri="{FF2B5EF4-FFF2-40B4-BE49-F238E27FC236}">
                  <a16:creationId xmlns:a16="http://schemas.microsoft.com/office/drawing/2014/main" id="{1AB67569-466E-1AE8-6326-EE54001E4CBC}"/>
                </a:ext>
              </a:extLst>
            </p:cNvPr>
            <p:cNvSpPr/>
            <p:nvPr userDrawn="1"/>
          </p:nvSpPr>
          <p:spPr>
            <a:xfrm>
              <a:off x="291876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63" name="Rectangle 462">
              <a:hlinkClick r:id="rId127" action="ppaction://hlinksldjump"/>
              <a:extLst>
                <a:ext uri="{FF2B5EF4-FFF2-40B4-BE49-F238E27FC236}">
                  <a16:creationId xmlns:a16="http://schemas.microsoft.com/office/drawing/2014/main" id="{B80C9968-0251-F596-FE5D-CC767C5208FB}"/>
                </a:ext>
              </a:extLst>
            </p:cNvPr>
            <p:cNvSpPr/>
            <p:nvPr userDrawn="1"/>
          </p:nvSpPr>
          <p:spPr>
            <a:xfrm>
              <a:off x="182148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4" name="Rectangle 463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F568CF3-7EA6-B4E8-DF24-3F4B6B177E9E}"/>
                </a:ext>
              </a:extLst>
            </p:cNvPr>
            <p:cNvSpPr/>
            <p:nvPr userDrawn="1"/>
          </p:nvSpPr>
          <p:spPr>
            <a:xfrm>
              <a:off x="2005499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5" name="Rectangle 464">
              <a:hlinkClick r:id="rId129" action="ppaction://hlinksldjump"/>
              <a:extLst>
                <a:ext uri="{FF2B5EF4-FFF2-40B4-BE49-F238E27FC236}">
                  <a16:creationId xmlns:a16="http://schemas.microsoft.com/office/drawing/2014/main" id="{D4F42425-D1C5-A773-0A1C-C4E0CC0293BD}"/>
                </a:ext>
              </a:extLst>
            </p:cNvPr>
            <p:cNvSpPr/>
            <p:nvPr userDrawn="1"/>
          </p:nvSpPr>
          <p:spPr>
            <a:xfrm>
              <a:off x="218724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6" name="Rectangle 465">
              <a:hlinkClick r:id="rId130" action="ppaction://hlinksldjump"/>
              <a:extLst>
                <a:ext uri="{FF2B5EF4-FFF2-40B4-BE49-F238E27FC236}">
                  <a16:creationId xmlns:a16="http://schemas.microsoft.com/office/drawing/2014/main" id="{0C1D1E66-21AD-59C7-CB76-B9CD0D33C39D}"/>
                </a:ext>
              </a:extLst>
            </p:cNvPr>
            <p:cNvSpPr/>
            <p:nvPr userDrawn="1"/>
          </p:nvSpPr>
          <p:spPr>
            <a:xfrm>
              <a:off x="237012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7" name="Rectangle 466">
              <a:hlinkClick r:id="rId131" action="ppaction://hlinksldjump"/>
              <a:extLst>
                <a:ext uri="{FF2B5EF4-FFF2-40B4-BE49-F238E27FC236}">
                  <a16:creationId xmlns:a16="http://schemas.microsoft.com/office/drawing/2014/main" id="{377084C8-E538-25F6-A97A-5FF942548C62}"/>
                </a:ext>
              </a:extLst>
            </p:cNvPr>
            <p:cNvSpPr/>
            <p:nvPr userDrawn="1"/>
          </p:nvSpPr>
          <p:spPr>
            <a:xfrm>
              <a:off x="255300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8" name="Rectangle 467">
              <a:hlinkClick r:id="rId132" action="ppaction://hlinksldjump"/>
              <a:extLst>
                <a:ext uri="{FF2B5EF4-FFF2-40B4-BE49-F238E27FC236}">
                  <a16:creationId xmlns:a16="http://schemas.microsoft.com/office/drawing/2014/main" id="{628F3C1B-FBBF-709C-DE8A-63321DCD93FD}"/>
                </a:ext>
              </a:extLst>
            </p:cNvPr>
            <p:cNvSpPr/>
            <p:nvPr userDrawn="1"/>
          </p:nvSpPr>
          <p:spPr>
            <a:xfrm>
              <a:off x="273588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9" name="Rectangle 468">
              <a:hlinkClick r:id="rId133" action="ppaction://hlinksldjump"/>
              <a:extLst>
                <a:ext uri="{FF2B5EF4-FFF2-40B4-BE49-F238E27FC236}">
                  <a16:creationId xmlns:a16="http://schemas.microsoft.com/office/drawing/2014/main" id="{8E357F67-6A5E-A485-B569-93297B146A0B}"/>
                </a:ext>
              </a:extLst>
            </p:cNvPr>
            <p:cNvSpPr/>
            <p:nvPr userDrawn="1"/>
          </p:nvSpPr>
          <p:spPr>
            <a:xfrm>
              <a:off x="291876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70" name="Rectangle 469">
              <a:hlinkClick r:id="rId134" action="ppaction://hlinksldjump"/>
              <a:extLst>
                <a:ext uri="{FF2B5EF4-FFF2-40B4-BE49-F238E27FC236}">
                  <a16:creationId xmlns:a16="http://schemas.microsoft.com/office/drawing/2014/main" id="{F6974A03-DD44-F17F-CD38-E710438B5F17}"/>
                </a:ext>
              </a:extLst>
            </p:cNvPr>
            <p:cNvSpPr/>
            <p:nvPr userDrawn="1"/>
          </p:nvSpPr>
          <p:spPr>
            <a:xfrm>
              <a:off x="182148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71" name="Rectangle 470">
              <a:hlinkClick r:id="rId135" action="ppaction://hlinksldjump"/>
              <a:extLst>
                <a:ext uri="{FF2B5EF4-FFF2-40B4-BE49-F238E27FC236}">
                  <a16:creationId xmlns:a16="http://schemas.microsoft.com/office/drawing/2014/main" id="{8693C061-D1A5-C66B-428D-89F21214C2A1}"/>
                </a:ext>
              </a:extLst>
            </p:cNvPr>
            <p:cNvSpPr/>
            <p:nvPr userDrawn="1"/>
          </p:nvSpPr>
          <p:spPr>
            <a:xfrm>
              <a:off x="2005499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72" name="Rectangle 471">
              <a:hlinkClick r:id="rId136" action="ppaction://hlinksldjump"/>
              <a:extLst>
                <a:ext uri="{FF2B5EF4-FFF2-40B4-BE49-F238E27FC236}">
                  <a16:creationId xmlns:a16="http://schemas.microsoft.com/office/drawing/2014/main" id="{9951768F-ACCD-71BC-6549-57950FA21399}"/>
                </a:ext>
              </a:extLst>
            </p:cNvPr>
            <p:cNvSpPr/>
            <p:nvPr userDrawn="1"/>
          </p:nvSpPr>
          <p:spPr>
            <a:xfrm>
              <a:off x="218724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73" name="Rectangle 472">
              <a:hlinkClick r:id="rId137" action="ppaction://hlinksldjump"/>
              <a:extLst>
                <a:ext uri="{FF2B5EF4-FFF2-40B4-BE49-F238E27FC236}">
                  <a16:creationId xmlns:a16="http://schemas.microsoft.com/office/drawing/2014/main" id="{C362D564-D91C-8604-4510-3B46CD38E6B4}"/>
                </a:ext>
              </a:extLst>
            </p:cNvPr>
            <p:cNvSpPr/>
            <p:nvPr userDrawn="1"/>
          </p:nvSpPr>
          <p:spPr>
            <a:xfrm>
              <a:off x="237012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74" name="Rectangle 473">
              <a:hlinkClick r:id="rId138" action="ppaction://hlinksldjump"/>
              <a:extLst>
                <a:ext uri="{FF2B5EF4-FFF2-40B4-BE49-F238E27FC236}">
                  <a16:creationId xmlns:a16="http://schemas.microsoft.com/office/drawing/2014/main" id="{9D692366-D665-4D1E-FF47-2ADA8F7CF0C9}"/>
                </a:ext>
              </a:extLst>
            </p:cNvPr>
            <p:cNvSpPr/>
            <p:nvPr userDrawn="1"/>
          </p:nvSpPr>
          <p:spPr>
            <a:xfrm>
              <a:off x="255300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75" name="Rectangle 474">
              <a:hlinkClick r:id="rId139" action="ppaction://hlinksldjump"/>
              <a:extLst>
                <a:ext uri="{FF2B5EF4-FFF2-40B4-BE49-F238E27FC236}">
                  <a16:creationId xmlns:a16="http://schemas.microsoft.com/office/drawing/2014/main" id="{4A58EFB8-4D40-AEC0-9970-60BEA47D5578}"/>
                </a:ext>
              </a:extLst>
            </p:cNvPr>
            <p:cNvSpPr/>
            <p:nvPr userDrawn="1"/>
          </p:nvSpPr>
          <p:spPr>
            <a:xfrm>
              <a:off x="273588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76" name="Rectangle 475">
              <a:hlinkClick r:id="rId140" action="ppaction://hlinksldjump"/>
              <a:extLst>
                <a:ext uri="{FF2B5EF4-FFF2-40B4-BE49-F238E27FC236}">
                  <a16:creationId xmlns:a16="http://schemas.microsoft.com/office/drawing/2014/main" id="{0B64A254-BF41-77F9-40AA-1B4DD14482F1}"/>
                </a:ext>
              </a:extLst>
            </p:cNvPr>
            <p:cNvSpPr/>
            <p:nvPr userDrawn="1"/>
          </p:nvSpPr>
          <p:spPr>
            <a:xfrm>
              <a:off x="291876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77" name="Rectangle 476">
              <a:hlinkClick r:id="rId141" action="ppaction://hlinksldjump"/>
              <a:extLst>
                <a:ext uri="{FF2B5EF4-FFF2-40B4-BE49-F238E27FC236}">
                  <a16:creationId xmlns:a16="http://schemas.microsoft.com/office/drawing/2014/main" id="{4F664AD0-65F4-BEFB-F3EE-B1E15D72C65C}"/>
                </a:ext>
              </a:extLst>
            </p:cNvPr>
            <p:cNvSpPr/>
            <p:nvPr userDrawn="1"/>
          </p:nvSpPr>
          <p:spPr>
            <a:xfrm>
              <a:off x="182148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8" name="Rectangle 477">
              <a:hlinkClick r:id="rId142" action="ppaction://hlinksldjump"/>
              <a:extLst>
                <a:ext uri="{FF2B5EF4-FFF2-40B4-BE49-F238E27FC236}">
                  <a16:creationId xmlns:a16="http://schemas.microsoft.com/office/drawing/2014/main" id="{F1498E87-1C52-E7AA-7BB4-FE6FBCB5839F}"/>
                </a:ext>
              </a:extLst>
            </p:cNvPr>
            <p:cNvSpPr/>
            <p:nvPr userDrawn="1"/>
          </p:nvSpPr>
          <p:spPr>
            <a:xfrm>
              <a:off x="2005499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9" name="Rectangle 478">
              <a:hlinkClick r:id="rId143" action="ppaction://hlinksldjump"/>
              <a:extLst>
                <a:ext uri="{FF2B5EF4-FFF2-40B4-BE49-F238E27FC236}">
                  <a16:creationId xmlns:a16="http://schemas.microsoft.com/office/drawing/2014/main" id="{8E18A25F-7E0B-3DE5-C567-771C4030E350}"/>
                </a:ext>
              </a:extLst>
            </p:cNvPr>
            <p:cNvSpPr/>
            <p:nvPr userDrawn="1"/>
          </p:nvSpPr>
          <p:spPr>
            <a:xfrm>
              <a:off x="218724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80" name="Rectangle 479">
              <a:hlinkClick r:id="rId144" action="ppaction://hlinksldjump"/>
              <a:extLst>
                <a:ext uri="{FF2B5EF4-FFF2-40B4-BE49-F238E27FC236}">
                  <a16:creationId xmlns:a16="http://schemas.microsoft.com/office/drawing/2014/main" id="{AD31EF24-79E6-144C-CBFC-72B6DB1D772E}"/>
                </a:ext>
              </a:extLst>
            </p:cNvPr>
            <p:cNvSpPr/>
            <p:nvPr userDrawn="1"/>
          </p:nvSpPr>
          <p:spPr>
            <a:xfrm>
              <a:off x="237012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1" name="Rectangle 480">
              <a:hlinkClick r:id="rId145" action="ppaction://hlinksldjump"/>
              <a:extLst>
                <a:ext uri="{FF2B5EF4-FFF2-40B4-BE49-F238E27FC236}">
                  <a16:creationId xmlns:a16="http://schemas.microsoft.com/office/drawing/2014/main" id="{3B59B32D-B355-D036-2C27-30CD43FFFEEA}"/>
                </a:ext>
              </a:extLst>
            </p:cNvPr>
            <p:cNvSpPr/>
            <p:nvPr userDrawn="1"/>
          </p:nvSpPr>
          <p:spPr>
            <a:xfrm>
              <a:off x="255300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2" name="Rectangle 481">
              <a:hlinkClick r:id="rId146" action="ppaction://hlinksldjump"/>
              <a:extLst>
                <a:ext uri="{FF2B5EF4-FFF2-40B4-BE49-F238E27FC236}">
                  <a16:creationId xmlns:a16="http://schemas.microsoft.com/office/drawing/2014/main" id="{C1ECFCC4-D29B-ECEF-F325-DEC3F10EA145}"/>
                </a:ext>
              </a:extLst>
            </p:cNvPr>
            <p:cNvSpPr/>
            <p:nvPr userDrawn="1"/>
          </p:nvSpPr>
          <p:spPr>
            <a:xfrm>
              <a:off x="273588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3" name="Rectangle 482">
              <a:hlinkClick r:id="rId147" action="ppaction://hlinksldjump"/>
              <a:extLst>
                <a:ext uri="{FF2B5EF4-FFF2-40B4-BE49-F238E27FC236}">
                  <a16:creationId xmlns:a16="http://schemas.microsoft.com/office/drawing/2014/main" id="{72F61768-709E-456B-2DA5-5CA1E7DBB9F9}"/>
                </a:ext>
              </a:extLst>
            </p:cNvPr>
            <p:cNvSpPr/>
            <p:nvPr userDrawn="1"/>
          </p:nvSpPr>
          <p:spPr>
            <a:xfrm>
              <a:off x="291876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4" name="Rectangle 483">
              <a:hlinkClick r:id="rId148" action="ppaction://hlinksldjump"/>
              <a:extLst>
                <a:ext uri="{FF2B5EF4-FFF2-40B4-BE49-F238E27FC236}">
                  <a16:creationId xmlns:a16="http://schemas.microsoft.com/office/drawing/2014/main" id="{B3CDC9C4-290C-611C-EC75-FB3A0897E007}"/>
                </a:ext>
              </a:extLst>
            </p:cNvPr>
            <p:cNvSpPr/>
            <p:nvPr userDrawn="1"/>
          </p:nvSpPr>
          <p:spPr>
            <a:xfrm>
              <a:off x="182148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5" name="Rectangle 484">
              <a:hlinkClick r:id="rId149" action="ppaction://hlinksldjump"/>
              <a:extLst>
                <a:ext uri="{FF2B5EF4-FFF2-40B4-BE49-F238E27FC236}">
                  <a16:creationId xmlns:a16="http://schemas.microsoft.com/office/drawing/2014/main" id="{3054D888-4332-AA32-B875-1FB7499A7626}"/>
                </a:ext>
              </a:extLst>
            </p:cNvPr>
            <p:cNvSpPr/>
            <p:nvPr userDrawn="1"/>
          </p:nvSpPr>
          <p:spPr>
            <a:xfrm>
              <a:off x="2005499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6" name="Rectangle 485">
              <a:hlinkClick r:id="rId150" action="ppaction://hlinksldjump"/>
              <a:extLst>
                <a:ext uri="{FF2B5EF4-FFF2-40B4-BE49-F238E27FC236}">
                  <a16:creationId xmlns:a16="http://schemas.microsoft.com/office/drawing/2014/main" id="{4AA3413F-40DB-3446-54F5-3C140813B470}"/>
                </a:ext>
              </a:extLst>
            </p:cNvPr>
            <p:cNvSpPr/>
            <p:nvPr userDrawn="1"/>
          </p:nvSpPr>
          <p:spPr>
            <a:xfrm>
              <a:off x="218724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7" name="Rectangle 486">
              <a:hlinkClick r:id="rId151" action="ppaction://hlinksldjump"/>
              <a:extLst>
                <a:ext uri="{FF2B5EF4-FFF2-40B4-BE49-F238E27FC236}">
                  <a16:creationId xmlns:a16="http://schemas.microsoft.com/office/drawing/2014/main" id="{90ED13BE-A1A6-F62B-68BF-853CDEFB3AE8}"/>
                </a:ext>
              </a:extLst>
            </p:cNvPr>
            <p:cNvSpPr/>
            <p:nvPr userDrawn="1"/>
          </p:nvSpPr>
          <p:spPr>
            <a:xfrm>
              <a:off x="237012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8" name="Rectangle 487">
              <a:hlinkClick r:id="rId152" action="ppaction://hlinksldjump"/>
              <a:extLst>
                <a:ext uri="{FF2B5EF4-FFF2-40B4-BE49-F238E27FC236}">
                  <a16:creationId xmlns:a16="http://schemas.microsoft.com/office/drawing/2014/main" id="{AE62172C-B762-81F1-9817-3DF4D6E20D1C}"/>
                </a:ext>
              </a:extLst>
            </p:cNvPr>
            <p:cNvSpPr/>
            <p:nvPr userDrawn="1"/>
          </p:nvSpPr>
          <p:spPr>
            <a:xfrm>
              <a:off x="255300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89" name="Rectangle 488">
              <a:hlinkClick r:id="rId153" action="ppaction://hlinksldjump"/>
              <a:extLst>
                <a:ext uri="{FF2B5EF4-FFF2-40B4-BE49-F238E27FC236}">
                  <a16:creationId xmlns:a16="http://schemas.microsoft.com/office/drawing/2014/main" id="{6C0A6E9D-1AF8-1353-5636-9364ED7A2C72}"/>
                </a:ext>
              </a:extLst>
            </p:cNvPr>
            <p:cNvSpPr/>
            <p:nvPr userDrawn="1"/>
          </p:nvSpPr>
          <p:spPr>
            <a:xfrm>
              <a:off x="273588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5D2BD655-28FF-A1CA-6D24-F17F198EBC6E}"/>
                </a:ext>
              </a:extLst>
            </p:cNvPr>
            <p:cNvSpPr/>
            <p:nvPr userDrawn="1"/>
          </p:nvSpPr>
          <p:spPr>
            <a:xfrm>
              <a:off x="291876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4F04961C-5F06-2553-4A47-CA71C42AAD8A}"/>
                </a:ext>
              </a:extLst>
            </p:cNvPr>
            <p:cNvSpPr/>
            <p:nvPr userDrawn="1"/>
          </p:nvSpPr>
          <p:spPr>
            <a:xfrm>
              <a:off x="182148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6FF038B3-DEBB-6CFA-21DB-85703AA0DF0A}"/>
                </a:ext>
              </a:extLst>
            </p:cNvPr>
            <p:cNvSpPr/>
            <p:nvPr userDrawn="1"/>
          </p:nvSpPr>
          <p:spPr>
            <a:xfrm>
              <a:off x="182148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A07C0F9D-AB72-45CF-0D87-472F810309EC}"/>
                </a:ext>
              </a:extLst>
            </p:cNvPr>
            <p:cNvSpPr/>
            <p:nvPr userDrawn="1"/>
          </p:nvSpPr>
          <p:spPr>
            <a:xfrm>
              <a:off x="2005499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91F5A562-6FE8-FD62-D6CB-1C1CD58AE14D}"/>
                </a:ext>
              </a:extLst>
            </p:cNvPr>
            <p:cNvSpPr/>
            <p:nvPr userDrawn="1"/>
          </p:nvSpPr>
          <p:spPr>
            <a:xfrm>
              <a:off x="218724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5FA461D3-3487-442A-ADA9-18C2B7048650}"/>
                </a:ext>
              </a:extLst>
            </p:cNvPr>
            <p:cNvSpPr/>
            <p:nvPr userDrawn="1"/>
          </p:nvSpPr>
          <p:spPr>
            <a:xfrm>
              <a:off x="237012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3952B24-B475-941C-7A11-36355A84A107}"/>
                </a:ext>
              </a:extLst>
            </p:cNvPr>
            <p:cNvSpPr/>
            <p:nvPr userDrawn="1"/>
          </p:nvSpPr>
          <p:spPr>
            <a:xfrm>
              <a:off x="255300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F26CF14-CEC8-6B33-B958-245DAD8E0B5C}"/>
                </a:ext>
              </a:extLst>
            </p:cNvPr>
            <p:cNvSpPr/>
            <p:nvPr userDrawn="1"/>
          </p:nvSpPr>
          <p:spPr>
            <a:xfrm>
              <a:off x="273588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A5B7C5E-F853-B839-10A4-45909C6ABA31}"/>
                </a:ext>
              </a:extLst>
            </p:cNvPr>
            <p:cNvSpPr/>
            <p:nvPr userDrawn="1"/>
          </p:nvSpPr>
          <p:spPr>
            <a:xfrm>
              <a:off x="291876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8" name="Group 907">
            <a:extLst>
              <a:ext uri="{FF2B5EF4-FFF2-40B4-BE49-F238E27FC236}">
                <a16:creationId xmlns:a16="http://schemas.microsoft.com/office/drawing/2014/main" id="{05DC0C46-6FE7-3751-A36E-2F1E41F4C83C}"/>
              </a:ext>
            </a:extLst>
          </p:cNvPr>
          <p:cNvGrpSpPr/>
          <p:nvPr userDrawn="1"/>
        </p:nvGrpSpPr>
        <p:grpSpPr>
          <a:xfrm>
            <a:off x="504428" y="4998968"/>
            <a:ext cx="1280160" cy="987552"/>
            <a:chOff x="504428" y="4998968"/>
            <a:chExt cx="1280160" cy="987552"/>
          </a:xfrm>
        </p:grpSpPr>
        <p:sp>
          <p:nvSpPr>
            <p:cNvPr id="71" name="Rectangle 7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B8A632A-345B-F782-3C1C-FA8CD0D4B855}"/>
                </a:ext>
              </a:extLst>
            </p:cNvPr>
            <p:cNvSpPr/>
            <p:nvPr userDrawn="1"/>
          </p:nvSpPr>
          <p:spPr>
            <a:xfrm>
              <a:off x="68730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55" action="ppaction://hlinksldjump"/>
              <a:extLst>
                <a:ext uri="{FF2B5EF4-FFF2-40B4-BE49-F238E27FC236}">
                  <a16:creationId xmlns:a16="http://schemas.microsoft.com/office/drawing/2014/main" id="{6F458B83-0B6C-ACCF-6249-42376C853C9A}"/>
                </a:ext>
              </a:extLst>
            </p:cNvPr>
            <p:cNvSpPr/>
            <p:nvPr userDrawn="1"/>
          </p:nvSpPr>
          <p:spPr>
            <a:xfrm>
              <a:off x="87018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156" action="ppaction://hlinksldjump"/>
              <a:extLst>
                <a:ext uri="{FF2B5EF4-FFF2-40B4-BE49-F238E27FC236}">
                  <a16:creationId xmlns:a16="http://schemas.microsoft.com/office/drawing/2014/main" id="{BB5C0A53-FF66-EFA1-FFD8-20E9F70D9B26}"/>
                </a:ext>
              </a:extLst>
            </p:cNvPr>
            <p:cNvSpPr/>
            <p:nvPr userDrawn="1"/>
          </p:nvSpPr>
          <p:spPr>
            <a:xfrm>
              <a:off x="105306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157" action="ppaction://hlinksldjump"/>
              <a:extLst>
                <a:ext uri="{FF2B5EF4-FFF2-40B4-BE49-F238E27FC236}">
                  <a16:creationId xmlns:a16="http://schemas.microsoft.com/office/drawing/2014/main" id="{1E279EEB-8D27-A758-6DD4-FCC98AAE3BA8}"/>
                </a:ext>
              </a:extLst>
            </p:cNvPr>
            <p:cNvSpPr/>
            <p:nvPr userDrawn="1"/>
          </p:nvSpPr>
          <p:spPr>
            <a:xfrm>
              <a:off x="123594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158" action="ppaction://hlinksldjump"/>
              <a:extLst>
                <a:ext uri="{FF2B5EF4-FFF2-40B4-BE49-F238E27FC236}">
                  <a16:creationId xmlns:a16="http://schemas.microsoft.com/office/drawing/2014/main" id="{F16F7A02-4422-2B2D-941E-F85C3D315FE0}"/>
                </a:ext>
              </a:extLst>
            </p:cNvPr>
            <p:cNvSpPr/>
            <p:nvPr userDrawn="1"/>
          </p:nvSpPr>
          <p:spPr>
            <a:xfrm>
              <a:off x="141882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159" action="ppaction://hlinksldjump"/>
              <a:extLst>
                <a:ext uri="{FF2B5EF4-FFF2-40B4-BE49-F238E27FC236}">
                  <a16:creationId xmlns:a16="http://schemas.microsoft.com/office/drawing/2014/main" id="{D971FC28-B2EB-3FB7-D92C-E73B58A19B94}"/>
                </a:ext>
              </a:extLst>
            </p:cNvPr>
            <p:cNvSpPr/>
            <p:nvPr userDrawn="1"/>
          </p:nvSpPr>
          <p:spPr>
            <a:xfrm>
              <a:off x="160170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160" action="ppaction://hlinksldjump"/>
              <a:extLst>
                <a:ext uri="{FF2B5EF4-FFF2-40B4-BE49-F238E27FC236}">
                  <a16:creationId xmlns:a16="http://schemas.microsoft.com/office/drawing/2014/main" id="{C74D0122-3F3F-A4EB-18B9-2F8197D6E74E}"/>
                </a:ext>
              </a:extLst>
            </p:cNvPr>
            <p:cNvSpPr/>
            <p:nvPr userDrawn="1"/>
          </p:nvSpPr>
          <p:spPr>
            <a:xfrm>
              <a:off x="50442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161" action="ppaction://hlinksldjump"/>
              <a:extLst>
                <a:ext uri="{FF2B5EF4-FFF2-40B4-BE49-F238E27FC236}">
                  <a16:creationId xmlns:a16="http://schemas.microsoft.com/office/drawing/2014/main" id="{7DB5F331-52A1-9DAE-17D0-F992E9D52E54}"/>
                </a:ext>
              </a:extLst>
            </p:cNvPr>
            <p:cNvSpPr/>
            <p:nvPr userDrawn="1"/>
          </p:nvSpPr>
          <p:spPr>
            <a:xfrm>
              <a:off x="68730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162" action="ppaction://hlinksldjump"/>
              <a:extLst>
                <a:ext uri="{FF2B5EF4-FFF2-40B4-BE49-F238E27FC236}">
                  <a16:creationId xmlns:a16="http://schemas.microsoft.com/office/drawing/2014/main" id="{0D1D359B-B1EF-BB64-E9EB-BBE05DC7EF6C}"/>
                </a:ext>
              </a:extLst>
            </p:cNvPr>
            <p:cNvSpPr/>
            <p:nvPr userDrawn="1"/>
          </p:nvSpPr>
          <p:spPr>
            <a:xfrm>
              <a:off x="87018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163" action="ppaction://hlinksldjump"/>
              <a:extLst>
                <a:ext uri="{FF2B5EF4-FFF2-40B4-BE49-F238E27FC236}">
                  <a16:creationId xmlns:a16="http://schemas.microsoft.com/office/drawing/2014/main" id="{2B6317A4-1EB7-B867-3110-234C8B06D127}"/>
                </a:ext>
              </a:extLst>
            </p:cNvPr>
            <p:cNvSpPr/>
            <p:nvPr userDrawn="1"/>
          </p:nvSpPr>
          <p:spPr>
            <a:xfrm>
              <a:off x="105306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164" action="ppaction://hlinksldjump"/>
              <a:extLst>
                <a:ext uri="{FF2B5EF4-FFF2-40B4-BE49-F238E27FC236}">
                  <a16:creationId xmlns:a16="http://schemas.microsoft.com/office/drawing/2014/main" id="{D6792EF3-B4A3-0506-406F-6EFD5FB49141}"/>
                </a:ext>
              </a:extLst>
            </p:cNvPr>
            <p:cNvSpPr/>
            <p:nvPr userDrawn="1"/>
          </p:nvSpPr>
          <p:spPr>
            <a:xfrm>
              <a:off x="123594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165" action="ppaction://hlinksldjump"/>
              <a:extLst>
                <a:ext uri="{FF2B5EF4-FFF2-40B4-BE49-F238E27FC236}">
                  <a16:creationId xmlns:a16="http://schemas.microsoft.com/office/drawing/2014/main" id="{6F837B84-E14D-1239-5D9B-BC9D7004D79E}"/>
                </a:ext>
              </a:extLst>
            </p:cNvPr>
            <p:cNvSpPr/>
            <p:nvPr userDrawn="1"/>
          </p:nvSpPr>
          <p:spPr>
            <a:xfrm>
              <a:off x="141882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64CDE71-B4A3-904C-51EE-AFB4B46F2EAD}"/>
                </a:ext>
              </a:extLst>
            </p:cNvPr>
            <p:cNvSpPr/>
            <p:nvPr userDrawn="1"/>
          </p:nvSpPr>
          <p:spPr>
            <a:xfrm>
              <a:off x="160170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167" action="ppaction://hlinksldjump"/>
              <a:extLst>
                <a:ext uri="{FF2B5EF4-FFF2-40B4-BE49-F238E27FC236}">
                  <a16:creationId xmlns:a16="http://schemas.microsoft.com/office/drawing/2014/main" id="{230AA0E7-8E82-8D2D-3FE4-3C2BCBD1B483}"/>
                </a:ext>
              </a:extLst>
            </p:cNvPr>
            <p:cNvSpPr/>
            <p:nvPr userDrawn="1"/>
          </p:nvSpPr>
          <p:spPr>
            <a:xfrm>
              <a:off x="50442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168" action="ppaction://hlinksldjump"/>
              <a:extLst>
                <a:ext uri="{FF2B5EF4-FFF2-40B4-BE49-F238E27FC236}">
                  <a16:creationId xmlns:a16="http://schemas.microsoft.com/office/drawing/2014/main" id="{0D392681-77BA-7AFD-914A-4C06C256B389}"/>
                </a:ext>
              </a:extLst>
            </p:cNvPr>
            <p:cNvSpPr/>
            <p:nvPr userDrawn="1"/>
          </p:nvSpPr>
          <p:spPr>
            <a:xfrm>
              <a:off x="68730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169" action="ppaction://hlinksldjump"/>
              <a:extLst>
                <a:ext uri="{FF2B5EF4-FFF2-40B4-BE49-F238E27FC236}">
                  <a16:creationId xmlns:a16="http://schemas.microsoft.com/office/drawing/2014/main" id="{4555B600-F834-5D35-03EB-63C2E338AC7C}"/>
                </a:ext>
              </a:extLst>
            </p:cNvPr>
            <p:cNvSpPr/>
            <p:nvPr userDrawn="1"/>
          </p:nvSpPr>
          <p:spPr>
            <a:xfrm>
              <a:off x="87018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410E77F-1FBF-7636-734A-BCE66225DE7B}"/>
                </a:ext>
              </a:extLst>
            </p:cNvPr>
            <p:cNvSpPr/>
            <p:nvPr userDrawn="1"/>
          </p:nvSpPr>
          <p:spPr>
            <a:xfrm>
              <a:off x="105306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171" action="ppaction://hlinksldjump"/>
              <a:extLst>
                <a:ext uri="{FF2B5EF4-FFF2-40B4-BE49-F238E27FC236}">
                  <a16:creationId xmlns:a16="http://schemas.microsoft.com/office/drawing/2014/main" id="{3CD310ED-E0BA-6EAB-2D5D-DFCCE4BE757A}"/>
                </a:ext>
              </a:extLst>
            </p:cNvPr>
            <p:cNvSpPr/>
            <p:nvPr userDrawn="1"/>
          </p:nvSpPr>
          <p:spPr>
            <a:xfrm>
              <a:off x="123594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172" action="ppaction://hlinksldjump"/>
              <a:extLst>
                <a:ext uri="{FF2B5EF4-FFF2-40B4-BE49-F238E27FC236}">
                  <a16:creationId xmlns:a16="http://schemas.microsoft.com/office/drawing/2014/main" id="{238B114F-D131-BA91-FBFC-9E91B1E2871A}"/>
                </a:ext>
              </a:extLst>
            </p:cNvPr>
            <p:cNvSpPr/>
            <p:nvPr userDrawn="1"/>
          </p:nvSpPr>
          <p:spPr>
            <a:xfrm>
              <a:off x="141882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173" action="ppaction://hlinksldjump"/>
              <a:extLst>
                <a:ext uri="{FF2B5EF4-FFF2-40B4-BE49-F238E27FC236}">
                  <a16:creationId xmlns:a16="http://schemas.microsoft.com/office/drawing/2014/main" id="{815F34CD-6038-292F-38C8-F48A3A4F68F5}"/>
                </a:ext>
              </a:extLst>
            </p:cNvPr>
            <p:cNvSpPr/>
            <p:nvPr userDrawn="1"/>
          </p:nvSpPr>
          <p:spPr>
            <a:xfrm>
              <a:off x="160170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174" action="ppaction://hlinksldjump"/>
              <a:extLst>
                <a:ext uri="{FF2B5EF4-FFF2-40B4-BE49-F238E27FC236}">
                  <a16:creationId xmlns:a16="http://schemas.microsoft.com/office/drawing/2014/main" id="{C8017194-D2EE-2F75-BDD1-09720E830F2E}"/>
                </a:ext>
              </a:extLst>
            </p:cNvPr>
            <p:cNvSpPr/>
            <p:nvPr userDrawn="1"/>
          </p:nvSpPr>
          <p:spPr>
            <a:xfrm>
              <a:off x="50442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175" action="ppaction://hlinksldjump"/>
              <a:extLst>
                <a:ext uri="{FF2B5EF4-FFF2-40B4-BE49-F238E27FC236}">
                  <a16:creationId xmlns:a16="http://schemas.microsoft.com/office/drawing/2014/main" id="{2217C56A-91A2-1E49-AF71-6637D0D2CF1B}"/>
                </a:ext>
              </a:extLst>
            </p:cNvPr>
            <p:cNvSpPr/>
            <p:nvPr userDrawn="1"/>
          </p:nvSpPr>
          <p:spPr>
            <a:xfrm>
              <a:off x="68730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176" action="ppaction://hlinksldjump"/>
              <a:extLst>
                <a:ext uri="{FF2B5EF4-FFF2-40B4-BE49-F238E27FC236}">
                  <a16:creationId xmlns:a16="http://schemas.microsoft.com/office/drawing/2014/main" id="{6F1F64E9-57AD-1BE3-E805-44835F459C01}"/>
                </a:ext>
              </a:extLst>
            </p:cNvPr>
            <p:cNvSpPr/>
            <p:nvPr userDrawn="1"/>
          </p:nvSpPr>
          <p:spPr>
            <a:xfrm>
              <a:off x="87018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177" action="ppaction://hlinksldjump"/>
              <a:extLst>
                <a:ext uri="{FF2B5EF4-FFF2-40B4-BE49-F238E27FC236}">
                  <a16:creationId xmlns:a16="http://schemas.microsoft.com/office/drawing/2014/main" id="{29BFE34B-FFC1-950E-C4BC-2B4F47D1AB45}"/>
                </a:ext>
              </a:extLst>
            </p:cNvPr>
            <p:cNvSpPr/>
            <p:nvPr userDrawn="1"/>
          </p:nvSpPr>
          <p:spPr>
            <a:xfrm>
              <a:off x="105306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178" action="ppaction://hlinksldjump"/>
              <a:extLst>
                <a:ext uri="{FF2B5EF4-FFF2-40B4-BE49-F238E27FC236}">
                  <a16:creationId xmlns:a16="http://schemas.microsoft.com/office/drawing/2014/main" id="{2B0ACF80-7623-9F86-A796-AF8FC276D052}"/>
                </a:ext>
              </a:extLst>
            </p:cNvPr>
            <p:cNvSpPr/>
            <p:nvPr userDrawn="1"/>
          </p:nvSpPr>
          <p:spPr>
            <a:xfrm>
              <a:off x="123594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A08CD93-E6F1-53A3-6AC7-939A4F4DA402}"/>
                </a:ext>
              </a:extLst>
            </p:cNvPr>
            <p:cNvSpPr/>
            <p:nvPr userDrawn="1"/>
          </p:nvSpPr>
          <p:spPr>
            <a:xfrm>
              <a:off x="141882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180" action="ppaction://hlinksldjump"/>
              <a:extLst>
                <a:ext uri="{FF2B5EF4-FFF2-40B4-BE49-F238E27FC236}">
                  <a16:creationId xmlns:a16="http://schemas.microsoft.com/office/drawing/2014/main" id="{911549D0-823A-21CF-11AB-FAD171390377}"/>
                </a:ext>
              </a:extLst>
            </p:cNvPr>
            <p:cNvSpPr/>
            <p:nvPr userDrawn="1"/>
          </p:nvSpPr>
          <p:spPr>
            <a:xfrm>
              <a:off x="160170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181" action="ppaction://hlinksldjump"/>
              <a:extLst>
                <a:ext uri="{FF2B5EF4-FFF2-40B4-BE49-F238E27FC236}">
                  <a16:creationId xmlns:a16="http://schemas.microsoft.com/office/drawing/2014/main" id="{44BC22F2-6336-DD5F-B161-184A1CC3D653}"/>
                </a:ext>
              </a:extLst>
            </p:cNvPr>
            <p:cNvSpPr/>
            <p:nvPr userDrawn="1"/>
          </p:nvSpPr>
          <p:spPr>
            <a:xfrm>
              <a:off x="50442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182" action="ppaction://hlinksldjump"/>
              <a:extLst>
                <a:ext uri="{FF2B5EF4-FFF2-40B4-BE49-F238E27FC236}">
                  <a16:creationId xmlns:a16="http://schemas.microsoft.com/office/drawing/2014/main" id="{B5AE515B-95CA-B14E-7D0E-70A593BA41E8}"/>
                </a:ext>
              </a:extLst>
            </p:cNvPr>
            <p:cNvSpPr/>
            <p:nvPr userDrawn="1"/>
          </p:nvSpPr>
          <p:spPr>
            <a:xfrm>
              <a:off x="68730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183" action="ppaction://hlinksldjump"/>
              <a:extLst>
                <a:ext uri="{FF2B5EF4-FFF2-40B4-BE49-F238E27FC236}">
                  <a16:creationId xmlns:a16="http://schemas.microsoft.com/office/drawing/2014/main" id="{BB3C4DDB-A421-A3B0-7ECD-30F7086F1D8B}"/>
                </a:ext>
              </a:extLst>
            </p:cNvPr>
            <p:cNvSpPr/>
            <p:nvPr userDrawn="1"/>
          </p:nvSpPr>
          <p:spPr>
            <a:xfrm>
              <a:off x="87018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184" action="ppaction://hlinksldjump"/>
              <a:extLst>
                <a:ext uri="{FF2B5EF4-FFF2-40B4-BE49-F238E27FC236}">
                  <a16:creationId xmlns:a16="http://schemas.microsoft.com/office/drawing/2014/main" id="{1E718C6F-1E96-E5EE-D73D-1DD18720E8B8}"/>
                </a:ext>
              </a:extLst>
            </p:cNvPr>
            <p:cNvSpPr/>
            <p:nvPr userDrawn="1"/>
          </p:nvSpPr>
          <p:spPr>
            <a:xfrm>
              <a:off x="105306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26D103C-3007-B6C3-A4B9-7A51DF6E42E6}"/>
                </a:ext>
              </a:extLst>
            </p:cNvPr>
            <p:cNvSpPr/>
            <p:nvPr userDrawn="1"/>
          </p:nvSpPr>
          <p:spPr>
            <a:xfrm>
              <a:off x="123594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B518D5-BBB7-80FC-4336-1A16B2DA8E0A}"/>
                </a:ext>
              </a:extLst>
            </p:cNvPr>
            <p:cNvSpPr/>
            <p:nvPr userDrawn="1"/>
          </p:nvSpPr>
          <p:spPr>
            <a:xfrm>
              <a:off x="141882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78E7336-3001-93CA-CBD5-41BDC0EB5D0C}"/>
                </a:ext>
              </a:extLst>
            </p:cNvPr>
            <p:cNvSpPr/>
            <p:nvPr userDrawn="1"/>
          </p:nvSpPr>
          <p:spPr>
            <a:xfrm>
              <a:off x="160170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01DBF0-E5F8-1600-6345-64E928383ECE}"/>
                </a:ext>
              </a:extLst>
            </p:cNvPr>
            <p:cNvSpPr/>
            <p:nvPr userDrawn="1"/>
          </p:nvSpPr>
          <p:spPr>
            <a:xfrm>
              <a:off x="50442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7CACCFD-C356-AA2C-8E0C-02DBBD1334C1}"/>
                </a:ext>
              </a:extLst>
            </p:cNvPr>
            <p:cNvSpPr/>
            <p:nvPr userDrawn="1"/>
          </p:nvSpPr>
          <p:spPr>
            <a:xfrm>
              <a:off x="50442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279F9C-5A24-F48F-5A66-21393EB30A9E}"/>
                </a:ext>
              </a:extLst>
            </p:cNvPr>
            <p:cNvSpPr/>
            <p:nvPr userDrawn="1"/>
          </p:nvSpPr>
          <p:spPr>
            <a:xfrm>
              <a:off x="68730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151F661-FFE7-7514-B54F-5BE8B636143A}"/>
                </a:ext>
              </a:extLst>
            </p:cNvPr>
            <p:cNvSpPr/>
            <p:nvPr userDrawn="1"/>
          </p:nvSpPr>
          <p:spPr>
            <a:xfrm>
              <a:off x="87018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A894C6-6916-F7FA-5305-EBC15C5C45CB}"/>
                </a:ext>
              </a:extLst>
            </p:cNvPr>
            <p:cNvSpPr/>
            <p:nvPr userDrawn="1"/>
          </p:nvSpPr>
          <p:spPr>
            <a:xfrm>
              <a:off x="105306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578D0DA-20DD-1FA6-76D3-D88EFCA303CC}"/>
                </a:ext>
              </a:extLst>
            </p:cNvPr>
            <p:cNvSpPr/>
            <p:nvPr userDrawn="1"/>
          </p:nvSpPr>
          <p:spPr>
            <a:xfrm>
              <a:off x="123594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A30389B-C423-3DDF-6866-521C6E35D8F9}"/>
                </a:ext>
              </a:extLst>
            </p:cNvPr>
            <p:cNvSpPr/>
            <p:nvPr userDrawn="1"/>
          </p:nvSpPr>
          <p:spPr>
            <a:xfrm>
              <a:off x="141882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B67265C-D69F-5A59-3528-EE8A4B63E81D}"/>
                </a:ext>
              </a:extLst>
            </p:cNvPr>
            <p:cNvSpPr/>
            <p:nvPr userDrawn="1"/>
          </p:nvSpPr>
          <p:spPr>
            <a:xfrm>
              <a:off x="160170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7" name="Group 906">
            <a:extLst>
              <a:ext uri="{FF2B5EF4-FFF2-40B4-BE49-F238E27FC236}">
                <a16:creationId xmlns:a16="http://schemas.microsoft.com/office/drawing/2014/main" id="{A33EF330-480C-B9C9-8861-3F5B5A33A179}"/>
              </a:ext>
            </a:extLst>
          </p:cNvPr>
          <p:cNvGrpSpPr/>
          <p:nvPr userDrawn="1"/>
        </p:nvGrpSpPr>
        <p:grpSpPr>
          <a:xfrm>
            <a:off x="3138535" y="3558339"/>
            <a:ext cx="1280160" cy="1152144"/>
            <a:chOff x="3138535" y="3558339"/>
            <a:chExt cx="1280160" cy="115214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CAD8FF4-1306-86D0-DA57-21723B433E4B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79E1901-645D-1FF8-C0BB-53E6476C6A3A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4698924-0FF6-15C6-0867-41F48D2000A2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332B637-65CE-80F6-71D3-F0A0574CA80C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DCB4258-8986-49DB-269D-58480E0DECDD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hlinkClick r:id="rId185" action="ppaction://hlinksldjump"/>
              <a:extLst>
                <a:ext uri="{FF2B5EF4-FFF2-40B4-BE49-F238E27FC236}">
                  <a16:creationId xmlns:a16="http://schemas.microsoft.com/office/drawing/2014/main" id="{039F57BD-8BCC-A815-086F-0EFF6A0E3A61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>
              <a:hlinkClick r:id="rId186" action="ppaction://hlinksldjump"/>
              <a:extLst>
                <a:ext uri="{FF2B5EF4-FFF2-40B4-BE49-F238E27FC236}">
                  <a16:creationId xmlns:a16="http://schemas.microsoft.com/office/drawing/2014/main" id="{C928A143-0AF4-B744-086A-B74ACDEF32C2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" name="Rectangle 120">
              <a:hlinkClick r:id="rId187" action="ppaction://hlinksldjump"/>
              <a:extLst>
                <a:ext uri="{FF2B5EF4-FFF2-40B4-BE49-F238E27FC236}">
                  <a16:creationId xmlns:a16="http://schemas.microsoft.com/office/drawing/2014/main" id="{6FC78CD2-E8CC-E2B2-ED2D-990A642BA658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D2D6163-06E2-992C-CCBA-1A3ADBA0FF4D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3" name="Rectangle 122">
              <a:hlinkClick r:id="rId189" action="ppaction://hlinksldjump"/>
              <a:extLst>
                <a:ext uri="{FF2B5EF4-FFF2-40B4-BE49-F238E27FC236}">
                  <a16:creationId xmlns:a16="http://schemas.microsoft.com/office/drawing/2014/main" id="{0866432C-91DE-7B5B-2D47-171B3D9F2390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4" name="Rectangle 123">
              <a:hlinkClick r:id="rId190" action="ppaction://hlinksldjump"/>
              <a:extLst>
                <a:ext uri="{FF2B5EF4-FFF2-40B4-BE49-F238E27FC236}">
                  <a16:creationId xmlns:a16="http://schemas.microsoft.com/office/drawing/2014/main" id="{428B772F-398E-DFC5-D89E-A9FCF26FE483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" name="Rectangle 124">
              <a:hlinkClick r:id="rId191" action="ppaction://hlinksldjump"/>
              <a:extLst>
                <a:ext uri="{FF2B5EF4-FFF2-40B4-BE49-F238E27FC236}">
                  <a16:creationId xmlns:a16="http://schemas.microsoft.com/office/drawing/2014/main" id="{0F1B020E-C120-F818-D73E-B6E79E5E50D1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6" name="Rectangle 125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A30BE55-CB5D-D5B5-015F-A9264C51FADB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7" name="Rectangle 126">
              <a:hlinkClick r:id="rId193" action="ppaction://hlinksldjump"/>
              <a:extLst>
                <a:ext uri="{FF2B5EF4-FFF2-40B4-BE49-F238E27FC236}">
                  <a16:creationId xmlns:a16="http://schemas.microsoft.com/office/drawing/2014/main" id="{85C15DBC-4455-AC05-384F-C46B7F5C1246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2" name="Rectangle 511">
              <a:hlinkClick r:id="rId194" action="ppaction://hlinksldjump"/>
              <a:extLst>
                <a:ext uri="{FF2B5EF4-FFF2-40B4-BE49-F238E27FC236}">
                  <a16:creationId xmlns:a16="http://schemas.microsoft.com/office/drawing/2014/main" id="{1DC1159D-565B-7460-9879-0EFDA05DA8E7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3" name="Rectangle 512">
              <a:hlinkClick r:id="rId195" action="ppaction://hlinksldjump"/>
              <a:extLst>
                <a:ext uri="{FF2B5EF4-FFF2-40B4-BE49-F238E27FC236}">
                  <a16:creationId xmlns:a16="http://schemas.microsoft.com/office/drawing/2014/main" id="{C66927A4-7D43-CC5D-CDD1-AAF4440B53D8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4" name="Rectangle 513">
              <a:hlinkClick r:id="rId196" action="ppaction://hlinksldjump"/>
              <a:extLst>
                <a:ext uri="{FF2B5EF4-FFF2-40B4-BE49-F238E27FC236}">
                  <a16:creationId xmlns:a16="http://schemas.microsoft.com/office/drawing/2014/main" id="{F0BC620A-967A-94E1-2160-6725720B30C5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5" name="Rectangle 514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1AC41AE-8952-C770-BA1A-28D60CF33BBF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6" name="Rectangle 515">
              <a:hlinkClick r:id="rId198" action="ppaction://hlinksldjump"/>
              <a:extLst>
                <a:ext uri="{FF2B5EF4-FFF2-40B4-BE49-F238E27FC236}">
                  <a16:creationId xmlns:a16="http://schemas.microsoft.com/office/drawing/2014/main" id="{30519B2F-F855-A5B5-F19F-C19240D7630B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7" name="Rectangle 516">
              <a:hlinkClick r:id="rId199" action="ppaction://hlinksldjump"/>
              <a:extLst>
                <a:ext uri="{FF2B5EF4-FFF2-40B4-BE49-F238E27FC236}">
                  <a16:creationId xmlns:a16="http://schemas.microsoft.com/office/drawing/2014/main" id="{B683E461-4E31-EEA4-1661-46637F3E8620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8" name="Rectangle 517">
              <a:hlinkClick r:id="rId200" action="ppaction://hlinksldjump"/>
              <a:extLst>
                <a:ext uri="{FF2B5EF4-FFF2-40B4-BE49-F238E27FC236}">
                  <a16:creationId xmlns:a16="http://schemas.microsoft.com/office/drawing/2014/main" id="{CB62C8D8-9674-D4D7-5549-A3E7EC7E8FD4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9" name="Rectangle 518">
              <a:hlinkClick r:id="rId201" action="ppaction://hlinksldjump"/>
              <a:extLst>
                <a:ext uri="{FF2B5EF4-FFF2-40B4-BE49-F238E27FC236}">
                  <a16:creationId xmlns:a16="http://schemas.microsoft.com/office/drawing/2014/main" id="{E598EB29-F665-2E06-4EAB-806C850FB6F6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0" name="Rectangle 519">
              <a:hlinkClick r:id="rId202" action="ppaction://hlinksldjump"/>
              <a:extLst>
                <a:ext uri="{FF2B5EF4-FFF2-40B4-BE49-F238E27FC236}">
                  <a16:creationId xmlns:a16="http://schemas.microsoft.com/office/drawing/2014/main" id="{D0D291F3-B34B-AC6D-9E28-5102397AB305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1" name="Rectangle 520">
              <a:hlinkClick r:id="rId203" action="ppaction://hlinksldjump"/>
              <a:extLst>
                <a:ext uri="{FF2B5EF4-FFF2-40B4-BE49-F238E27FC236}">
                  <a16:creationId xmlns:a16="http://schemas.microsoft.com/office/drawing/2014/main" id="{EA2C401F-C68C-1831-10A8-D4D9EDBD2A09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2" name="Rectangle 521">
              <a:hlinkClick r:id="rId204" action="ppaction://hlinksldjump"/>
              <a:extLst>
                <a:ext uri="{FF2B5EF4-FFF2-40B4-BE49-F238E27FC236}">
                  <a16:creationId xmlns:a16="http://schemas.microsoft.com/office/drawing/2014/main" id="{CCDDF88F-0E52-C01B-FC0A-051B9EF3E8FF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3" name="Rectangle 522">
              <a:hlinkClick r:id="rId205" action="ppaction://hlinksldjump"/>
              <a:extLst>
                <a:ext uri="{FF2B5EF4-FFF2-40B4-BE49-F238E27FC236}">
                  <a16:creationId xmlns:a16="http://schemas.microsoft.com/office/drawing/2014/main" id="{A2CEF863-5968-D58B-E397-8F783F38647E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4" name="Rectangle 523">
              <a:hlinkClick r:id="rId206" action="ppaction://hlinksldjump"/>
              <a:extLst>
                <a:ext uri="{FF2B5EF4-FFF2-40B4-BE49-F238E27FC236}">
                  <a16:creationId xmlns:a16="http://schemas.microsoft.com/office/drawing/2014/main" id="{1B5AA3C2-D0BD-1F0F-82E0-1501D96B1764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25" name="Rectangle 524">
              <a:hlinkClick r:id="rId207" action="ppaction://hlinksldjump"/>
              <a:extLst>
                <a:ext uri="{FF2B5EF4-FFF2-40B4-BE49-F238E27FC236}">
                  <a16:creationId xmlns:a16="http://schemas.microsoft.com/office/drawing/2014/main" id="{9B279EC0-EBEC-350A-007D-B24A79534ECB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6" name="Rectangle 525">
              <a:hlinkClick r:id="rId208" action="ppaction://hlinksldjump"/>
              <a:extLst>
                <a:ext uri="{FF2B5EF4-FFF2-40B4-BE49-F238E27FC236}">
                  <a16:creationId xmlns:a16="http://schemas.microsoft.com/office/drawing/2014/main" id="{3746FA33-5D06-842F-4A9C-3554A833D827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7" name="Rectangle 526">
              <a:hlinkClick r:id="rId209" action="ppaction://hlinksldjump"/>
              <a:extLst>
                <a:ext uri="{FF2B5EF4-FFF2-40B4-BE49-F238E27FC236}">
                  <a16:creationId xmlns:a16="http://schemas.microsoft.com/office/drawing/2014/main" id="{767175AE-A556-EABA-405D-7F3CDAAD7D8A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8" name="Rectangle 527">
              <a:hlinkClick r:id="rId210" action="ppaction://hlinksldjump"/>
              <a:extLst>
                <a:ext uri="{FF2B5EF4-FFF2-40B4-BE49-F238E27FC236}">
                  <a16:creationId xmlns:a16="http://schemas.microsoft.com/office/drawing/2014/main" id="{90C0B6C0-CB54-388C-F2EB-0208AF6A24E1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9" name="Rectangle 528">
              <a:hlinkClick r:id="rId211" action="ppaction://hlinksldjump"/>
              <a:extLst>
                <a:ext uri="{FF2B5EF4-FFF2-40B4-BE49-F238E27FC236}">
                  <a16:creationId xmlns:a16="http://schemas.microsoft.com/office/drawing/2014/main" id="{EE982831-1478-CECA-9688-90DC3F232067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0" name="Rectangle 529">
              <a:hlinkClick r:id="rId212" action="ppaction://hlinksldjump"/>
              <a:extLst>
                <a:ext uri="{FF2B5EF4-FFF2-40B4-BE49-F238E27FC236}">
                  <a16:creationId xmlns:a16="http://schemas.microsoft.com/office/drawing/2014/main" id="{F8F7CDAC-3B65-E526-2D51-7421144FB33B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1" name="Rectangle 530">
              <a:hlinkClick r:id="rId213" action="ppaction://hlinksldjump"/>
              <a:extLst>
                <a:ext uri="{FF2B5EF4-FFF2-40B4-BE49-F238E27FC236}">
                  <a16:creationId xmlns:a16="http://schemas.microsoft.com/office/drawing/2014/main" id="{04DB6585-4A72-935A-A4C3-136992AB7654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2" name="Rectangle 531">
              <a:hlinkClick r:id="rId214" action="ppaction://hlinksldjump"/>
              <a:extLst>
                <a:ext uri="{FF2B5EF4-FFF2-40B4-BE49-F238E27FC236}">
                  <a16:creationId xmlns:a16="http://schemas.microsoft.com/office/drawing/2014/main" id="{E49F6836-64AA-F145-F459-85F5EA838D93}"/>
                </a:ext>
              </a:extLst>
            </p:cNvPr>
            <p:cNvSpPr/>
            <p:nvPr userDrawn="1"/>
          </p:nvSpPr>
          <p:spPr>
            <a:xfrm>
              <a:off x="313853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CAE9C630-2EB8-92ED-57D9-B45F7B9D90C6}"/>
                </a:ext>
              </a:extLst>
            </p:cNvPr>
            <p:cNvSpPr/>
            <p:nvPr userDrawn="1"/>
          </p:nvSpPr>
          <p:spPr>
            <a:xfrm>
              <a:off x="423581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78365D54-A437-AA1E-BDB0-689D55610C96}"/>
                </a:ext>
              </a:extLst>
            </p:cNvPr>
            <p:cNvSpPr/>
            <p:nvPr userDrawn="1"/>
          </p:nvSpPr>
          <p:spPr>
            <a:xfrm>
              <a:off x="405293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896B9A8C-C24B-4F44-9FF7-3D6BD717FF52}"/>
                </a:ext>
              </a:extLst>
            </p:cNvPr>
            <p:cNvSpPr/>
            <p:nvPr userDrawn="1"/>
          </p:nvSpPr>
          <p:spPr>
            <a:xfrm>
              <a:off x="387005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658284ED-E8C2-49B9-16D2-AFC47B9B64FE}"/>
                </a:ext>
              </a:extLst>
            </p:cNvPr>
            <p:cNvSpPr/>
            <p:nvPr userDrawn="1"/>
          </p:nvSpPr>
          <p:spPr>
            <a:xfrm>
              <a:off x="368717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9A59D491-9AFF-D821-E08F-F34F725A7A6D}"/>
                </a:ext>
              </a:extLst>
            </p:cNvPr>
            <p:cNvSpPr/>
            <p:nvPr userDrawn="1"/>
          </p:nvSpPr>
          <p:spPr>
            <a:xfrm>
              <a:off x="350429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39A688AA-BD68-E00A-D325-0425A1BB0AEA}"/>
                </a:ext>
              </a:extLst>
            </p:cNvPr>
            <p:cNvSpPr/>
            <p:nvPr userDrawn="1"/>
          </p:nvSpPr>
          <p:spPr>
            <a:xfrm>
              <a:off x="332141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36D31F5D-FA15-23F5-C14D-8F92F43E7C6E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82FB0E95-8658-78B7-D9FD-60451376DEEC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D677B078-1F07-E466-2A8F-A5217C9E395E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224B69FC-4735-62BB-D478-F148D6CFB14A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5465C6EC-9825-1EC6-6235-D1213151B520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159BA8B1-5A1D-0A40-A0F0-6F0111BA8C03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9E06B38F-C18E-5516-16A3-69299EBC3C00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ECB3C85F-70D6-7253-5146-BC57F2886E41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6" name="Group 905">
            <a:extLst>
              <a:ext uri="{FF2B5EF4-FFF2-40B4-BE49-F238E27FC236}">
                <a16:creationId xmlns:a16="http://schemas.microsoft.com/office/drawing/2014/main" id="{2AA8C742-0950-67BA-7D16-6AE66806CB9F}"/>
              </a:ext>
            </a:extLst>
          </p:cNvPr>
          <p:cNvGrpSpPr/>
          <p:nvPr userDrawn="1"/>
        </p:nvGrpSpPr>
        <p:grpSpPr>
          <a:xfrm>
            <a:off x="1821481" y="3558339"/>
            <a:ext cx="1280160" cy="987552"/>
            <a:chOff x="1821481" y="3558339"/>
            <a:chExt cx="1280160" cy="987552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89C81528-2633-C477-0DCA-7E71C146C688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F68A6D6B-09E4-F9D6-E3CD-791BF55D13CE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50" name="Rectangle 54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997FC3D-2FCF-561A-B381-A280B6B6DB89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51" name="Rectangle 55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81F9F057-79E1-1B0B-8352-8DA50A5164A7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2" name="Rectangle 55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752FABEF-F8B0-88EF-E30F-32DEC2135182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3" name="Rectangle 55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90601026-CBEC-54AA-9491-7BE13C839D23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4" name="Rectangle 55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50721A27-77FD-2D26-DBE8-03008EA51012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55" name="Rectangle 55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BEE62011-6796-3671-803F-E2C460EFC313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56" name="Rectangle 55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36E19AA8-46F6-DF51-A0BD-67E08DE89983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7" name="Rectangle 55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07CADAA-BE21-AEEB-0A68-4F57ADE5D575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58" name="Rectangle 55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58857343-8BFD-A3E9-B7D3-6EE827FF93F3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9" name="Rectangle 55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2133AE17-C016-8560-ABA8-5A7B7AC5B93E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60" name="Rectangle 55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E0DCFD5F-6A91-E3F7-9C9B-E3430C8404AE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61" name="Rectangle 56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884A7A05-9C55-44F7-9B28-0191789762B5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62" name="Rectangle 56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EE49ABC5-561F-3130-9093-5B3F5CD685E3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63" name="Rectangle 56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2FF72E54-47A0-47EA-6006-48C45DC8C259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64" name="Rectangle 56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1B577399-4ADC-227A-4184-BBD25985DD2D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65" name="Rectangle 56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B7A8D9F2-7332-9D78-4C55-6F5FA6479F6C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66" name="Rectangle 56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50AE40C6-BAC0-801B-6FDD-E673674D2087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67" name="Rectangle 56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72AE9A-38B4-532C-91EB-91B772FDC1EC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8" name="Rectangle 56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124F7C05-E713-D453-3FD1-84C0644BBF6E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9" name="Rectangle 56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35E545DA-D61F-010C-B110-9649B5F2F6C0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70" name="Rectangle 56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50B39746-1909-96EC-7966-1A5EE1DEBA0F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71" name="Rectangle 57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59921DE6-1133-E0F7-21B0-B8B142F4FFB3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72" name="Rectangle 57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7A6E78CB-BF1E-113B-1907-12E7D699F063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73" name="Rectangle 57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F2E9B253-6815-FD71-CCDE-0CF44EBE7CA5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74" name="Rectangle 57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24F44EFA-65E4-D25E-7AC8-ABCB890A24C3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75" name="Rectangle 57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84B434EF-F358-B95A-DDBB-3A1AD68B6B60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76" name="Rectangle 57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78C22C06-765C-68A5-6BCD-1720E0D98FF9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77" name="Rectangle 57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2427C415-13B7-0156-8D84-2B49A1D0BF1F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8" name="Rectangle 57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4BDCBD4E-AB70-91C7-1AF8-599E99AF48D9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9" name="Rectangle 57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0003D76B-ED3A-93E2-9670-F932A88CB77C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80" name="Rectangle 57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16AD3054-43D6-3F9E-7029-455381A8FCC8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76D316BA-F6AC-3591-A8DB-B701516024D0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4E972739-BC23-370E-C94D-626CECCF1C34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9ED57837-5613-65CB-1572-54B2B36B889D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BCEE197D-52FF-CC62-3258-DD0E802B927F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FA6E42AC-1246-2D96-B106-3FF99A211A6C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63412E37-D86C-20A6-3351-B660A78BF2BF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40970F59-FF36-0779-60B7-AFB70AC2E5DB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0033878-0F33-B7B0-1540-D7313DBC45DE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D101C7F4-E917-6F1E-B696-92171C490596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5" name="Group 904">
            <a:extLst>
              <a:ext uri="{FF2B5EF4-FFF2-40B4-BE49-F238E27FC236}">
                <a16:creationId xmlns:a16="http://schemas.microsoft.com/office/drawing/2014/main" id="{0ED5E5F8-0F41-10B6-12B5-6B923A79AEFB}"/>
              </a:ext>
            </a:extLst>
          </p:cNvPr>
          <p:cNvGrpSpPr/>
          <p:nvPr userDrawn="1"/>
        </p:nvGrpSpPr>
        <p:grpSpPr>
          <a:xfrm>
            <a:off x="504428" y="3558339"/>
            <a:ext cx="1280160" cy="987552"/>
            <a:chOff x="504428" y="3558339"/>
            <a:chExt cx="1280160" cy="987552"/>
          </a:xfrm>
        </p:grpSpPr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92DEE834-AAEE-2B50-E940-C375BB61AC61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043DC4AC-A471-3477-9D3C-C4C68ED42AC6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B63DE32-9C01-FF4D-A1CB-5B92A6E0EE2B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94878C2E-E80A-E2C4-97B4-D5EE9DF36B9C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5" name="Rectangle 594">
              <a:hlinkClick r:id="rId246" action="ppaction://hlinksldjump"/>
              <a:extLst>
                <a:ext uri="{FF2B5EF4-FFF2-40B4-BE49-F238E27FC236}">
                  <a16:creationId xmlns:a16="http://schemas.microsoft.com/office/drawing/2014/main" id="{BD8CE444-A48F-A577-1EC0-2C643A8F0D51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6" name="Rectangle 595">
              <a:hlinkClick r:id="rId247" action="ppaction://hlinksldjump"/>
              <a:extLst>
                <a:ext uri="{FF2B5EF4-FFF2-40B4-BE49-F238E27FC236}">
                  <a16:creationId xmlns:a16="http://schemas.microsoft.com/office/drawing/2014/main" id="{83E7FC69-4A18-757E-4B68-849709FF2CAE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7" name="Rectangle 596">
              <a:hlinkClick r:id="rId248" action="ppaction://hlinksldjump"/>
              <a:extLst>
                <a:ext uri="{FF2B5EF4-FFF2-40B4-BE49-F238E27FC236}">
                  <a16:creationId xmlns:a16="http://schemas.microsoft.com/office/drawing/2014/main" id="{0B14B843-3741-F6E3-49C2-A9B93D0102B1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8" name="Rectangle 597">
              <a:hlinkClick r:id="rId249" action="ppaction://hlinksldjump"/>
              <a:extLst>
                <a:ext uri="{FF2B5EF4-FFF2-40B4-BE49-F238E27FC236}">
                  <a16:creationId xmlns:a16="http://schemas.microsoft.com/office/drawing/2014/main" id="{38992ED7-2B64-7436-289E-5D47FF30095D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9" name="Rectangle 598">
              <a:hlinkClick r:id="rId250" action="ppaction://hlinksldjump"/>
              <a:extLst>
                <a:ext uri="{FF2B5EF4-FFF2-40B4-BE49-F238E27FC236}">
                  <a16:creationId xmlns:a16="http://schemas.microsoft.com/office/drawing/2014/main" id="{1811E214-45AE-13EF-FD0B-4C2177DD00D1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00" name="Rectangle 599">
              <a:hlinkClick r:id="rId251" action="ppaction://hlinksldjump"/>
              <a:extLst>
                <a:ext uri="{FF2B5EF4-FFF2-40B4-BE49-F238E27FC236}">
                  <a16:creationId xmlns:a16="http://schemas.microsoft.com/office/drawing/2014/main" id="{4E513435-FFA2-4025-34F3-A7D712B8E361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01" name="Rectangle 600">
              <a:hlinkClick r:id="rId252" action="ppaction://hlinksldjump"/>
              <a:extLst>
                <a:ext uri="{FF2B5EF4-FFF2-40B4-BE49-F238E27FC236}">
                  <a16:creationId xmlns:a16="http://schemas.microsoft.com/office/drawing/2014/main" id="{AE0E9EE7-2F12-DF92-B9E7-A668EF0D658E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02" name="Rectangle 601">
              <a:hlinkClick r:id="rId253" action="ppaction://hlinksldjump"/>
              <a:extLst>
                <a:ext uri="{FF2B5EF4-FFF2-40B4-BE49-F238E27FC236}">
                  <a16:creationId xmlns:a16="http://schemas.microsoft.com/office/drawing/2014/main" id="{E1B8C57E-1D42-472A-F767-D5548E4225C7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3" name="Rectangle 602">
              <a:hlinkClick r:id="rId254" action="ppaction://hlinksldjump"/>
              <a:extLst>
                <a:ext uri="{FF2B5EF4-FFF2-40B4-BE49-F238E27FC236}">
                  <a16:creationId xmlns:a16="http://schemas.microsoft.com/office/drawing/2014/main" id="{4BFE80C3-442B-9F53-9AC9-786AC631D73F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04" name="Rectangle 603">
              <a:hlinkClick r:id="rId255" action="ppaction://hlinksldjump"/>
              <a:extLst>
                <a:ext uri="{FF2B5EF4-FFF2-40B4-BE49-F238E27FC236}">
                  <a16:creationId xmlns:a16="http://schemas.microsoft.com/office/drawing/2014/main" id="{6B06FBAB-1D2C-E7D2-902C-9436BB3A62A2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05" name="Rectangle 604">
              <a:hlinkClick r:id="rId256" action="ppaction://hlinksldjump"/>
              <a:extLst>
                <a:ext uri="{FF2B5EF4-FFF2-40B4-BE49-F238E27FC236}">
                  <a16:creationId xmlns:a16="http://schemas.microsoft.com/office/drawing/2014/main" id="{A3D65BBE-15D1-EAF5-891B-7A4C7049F4FB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06" name="Rectangle 605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DDB4EBD-A0C4-37E4-11BC-1B278673E7E0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07" name="Rectangle 606">
              <a:hlinkClick r:id="rId258" action="ppaction://hlinksldjump"/>
              <a:extLst>
                <a:ext uri="{FF2B5EF4-FFF2-40B4-BE49-F238E27FC236}">
                  <a16:creationId xmlns:a16="http://schemas.microsoft.com/office/drawing/2014/main" id="{2CD0B7C5-91DF-860F-7FFC-4B99C94EB441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8" name="Rectangle 607">
              <a:hlinkClick r:id="rId259" action="ppaction://hlinksldjump"/>
              <a:extLst>
                <a:ext uri="{FF2B5EF4-FFF2-40B4-BE49-F238E27FC236}">
                  <a16:creationId xmlns:a16="http://schemas.microsoft.com/office/drawing/2014/main" id="{E11D7257-0034-2FA9-8298-A0B46E520ADE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9" name="Rectangle 608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ADC81A3-B927-DB93-5B0A-3E68E4C48FB4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10" name="Rectangle 609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3D5AB2A-CC24-3F1F-4206-1F3C37124FC3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11" name="Rectangle 610">
              <a:hlinkClick r:id="rId262" action="ppaction://hlinksldjump"/>
              <a:extLst>
                <a:ext uri="{FF2B5EF4-FFF2-40B4-BE49-F238E27FC236}">
                  <a16:creationId xmlns:a16="http://schemas.microsoft.com/office/drawing/2014/main" id="{4A360279-B851-DBC9-9AAA-517125EA6E0D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12" name="Rectangle 611">
              <a:hlinkClick r:id="rId263" action="ppaction://hlinksldjump"/>
              <a:extLst>
                <a:ext uri="{FF2B5EF4-FFF2-40B4-BE49-F238E27FC236}">
                  <a16:creationId xmlns:a16="http://schemas.microsoft.com/office/drawing/2014/main" id="{7DA0CA93-1689-8D03-7E35-6199CC961750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13" name="Rectangle 612">
              <a:hlinkClick r:id="rId264" action="ppaction://hlinksldjump"/>
              <a:extLst>
                <a:ext uri="{FF2B5EF4-FFF2-40B4-BE49-F238E27FC236}">
                  <a16:creationId xmlns:a16="http://schemas.microsoft.com/office/drawing/2014/main" id="{8C8683A7-F49E-1E4F-37F3-550067F7BC07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14" name="Rectangle 613">
              <a:hlinkClick r:id="rId265" action="ppaction://hlinksldjump"/>
              <a:extLst>
                <a:ext uri="{FF2B5EF4-FFF2-40B4-BE49-F238E27FC236}">
                  <a16:creationId xmlns:a16="http://schemas.microsoft.com/office/drawing/2014/main" id="{5978D0F8-1CDD-B20A-DC3B-112AAD0EB58D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15" name="Rectangle 614">
              <a:hlinkClick r:id="rId266" action="ppaction://hlinksldjump"/>
              <a:extLst>
                <a:ext uri="{FF2B5EF4-FFF2-40B4-BE49-F238E27FC236}">
                  <a16:creationId xmlns:a16="http://schemas.microsoft.com/office/drawing/2014/main" id="{BCAA5D20-6F35-5707-6A6C-1A7F4B70409F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16" name="Rectangle 615">
              <a:hlinkClick r:id="rId267" action="ppaction://hlinksldjump"/>
              <a:extLst>
                <a:ext uri="{FF2B5EF4-FFF2-40B4-BE49-F238E27FC236}">
                  <a16:creationId xmlns:a16="http://schemas.microsoft.com/office/drawing/2014/main" id="{9E9D4FB5-C395-EA8C-5106-2FE783936F6F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17" name="Rectangle 616">
              <a:hlinkClick r:id="rId268" action="ppaction://hlinksldjump"/>
              <a:extLst>
                <a:ext uri="{FF2B5EF4-FFF2-40B4-BE49-F238E27FC236}">
                  <a16:creationId xmlns:a16="http://schemas.microsoft.com/office/drawing/2014/main" id="{1600FBCD-D4B7-73CC-4ACC-C288CFC85A71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18" name="Rectangle 617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ADFF0A2-AAB0-8E56-7D27-B5DF45391E75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9" name="Rectangle 618">
              <a:hlinkClick r:id="rId270" action="ppaction://hlinksldjump"/>
              <a:extLst>
                <a:ext uri="{FF2B5EF4-FFF2-40B4-BE49-F238E27FC236}">
                  <a16:creationId xmlns:a16="http://schemas.microsoft.com/office/drawing/2014/main" id="{1B90290A-7080-74A7-B2C6-D7D9B25B24F1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20" name="Rectangle 619">
              <a:hlinkClick r:id="rId271" action="ppaction://hlinksldjump"/>
              <a:extLst>
                <a:ext uri="{FF2B5EF4-FFF2-40B4-BE49-F238E27FC236}">
                  <a16:creationId xmlns:a16="http://schemas.microsoft.com/office/drawing/2014/main" id="{E0E2C2CF-B90C-7E5F-321F-33340041A437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21" name="Rectangle 620">
              <a:hlinkClick r:id="rId272" action="ppaction://hlinksldjump"/>
              <a:extLst>
                <a:ext uri="{FF2B5EF4-FFF2-40B4-BE49-F238E27FC236}">
                  <a16:creationId xmlns:a16="http://schemas.microsoft.com/office/drawing/2014/main" id="{56E72DAA-3992-BA30-2947-B43D13947452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22" name="Rectangle 621">
              <a:hlinkClick r:id="rId273" action="ppaction://hlinksldjump"/>
              <a:extLst>
                <a:ext uri="{FF2B5EF4-FFF2-40B4-BE49-F238E27FC236}">
                  <a16:creationId xmlns:a16="http://schemas.microsoft.com/office/drawing/2014/main" id="{44E9A9AE-3494-DCC4-6070-477B1ABEEC69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23" name="Rectangle 622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9DD8B1A-7BA9-136E-FE55-53E6950FF7C1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24" name="Rectangle 623">
              <a:hlinkClick r:id="rId275" action="ppaction://hlinksldjump"/>
              <a:extLst>
                <a:ext uri="{FF2B5EF4-FFF2-40B4-BE49-F238E27FC236}">
                  <a16:creationId xmlns:a16="http://schemas.microsoft.com/office/drawing/2014/main" id="{4B000092-B800-3367-F564-BBF5FE59FF53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25" name="Rectangle 624">
              <a:hlinkClick r:id="rId276" action="ppaction://hlinksldjump"/>
              <a:extLst>
                <a:ext uri="{FF2B5EF4-FFF2-40B4-BE49-F238E27FC236}">
                  <a16:creationId xmlns:a16="http://schemas.microsoft.com/office/drawing/2014/main" id="{7F68641A-A7B5-8191-FD8F-23704F856201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F43215A1-B46D-3218-952E-6471ED631ABC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565E369D-5677-150D-DA6C-973969FF7CA2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0D6B3607-140F-E241-E256-155ABCB50911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7E1EC0AC-5B37-CE0D-2016-A45F554C59A7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5992542-675C-7374-DA8D-D36BC9AFE060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53C2DFD5-041A-4266-96B9-80DF809CC96B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DF184C95-7C46-F1F9-3501-81A5C593818C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4" name="Group 903">
            <a:extLst>
              <a:ext uri="{FF2B5EF4-FFF2-40B4-BE49-F238E27FC236}">
                <a16:creationId xmlns:a16="http://schemas.microsoft.com/office/drawing/2014/main" id="{7609EB6C-FDDD-3E61-F752-DDB193416D93}"/>
              </a:ext>
            </a:extLst>
          </p:cNvPr>
          <p:cNvGrpSpPr/>
          <p:nvPr userDrawn="1"/>
        </p:nvGrpSpPr>
        <p:grpSpPr>
          <a:xfrm>
            <a:off x="3138535" y="2120986"/>
            <a:ext cx="1280160" cy="987552"/>
            <a:chOff x="3138535" y="2120986"/>
            <a:chExt cx="1280160" cy="98755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D22E24B0-3A06-155D-DF4E-B4AA2AB5B00B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D89E2996-F79B-4D29-CA18-06D2BABCFFB3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A91593E0-E992-4915-36CA-BA186ADB1F24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92F89FDD-8158-7F44-1D1C-3759A5411310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8" name="Rectangle 637">
              <a:hlinkClick r:id="rId277" action="ppaction://hlinksldjump"/>
              <a:extLst>
                <a:ext uri="{FF2B5EF4-FFF2-40B4-BE49-F238E27FC236}">
                  <a16:creationId xmlns:a16="http://schemas.microsoft.com/office/drawing/2014/main" id="{0BD14CB6-DFC6-9575-EA77-84CCBA6114E4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9" name="Rectangle 638">
              <a:hlinkClick r:id="rId278" action="ppaction://hlinksldjump"/>
              <a:extLst>
                <a:ext uri="{FF2B5EF4-FFF2-40B4-BE49-F238E27FC236}">
                  <a16:creationId xmlns:a16="http://schemas.microsoft.com/office/drawing/2014/main" id="{E73D0E19-B3CD-331B-4B56-2E45C0F83355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0" name="Rectangle 639">
              <a:hlinkClick r:id="rId279" action="ppaction://hlinksldjump"/>
              <a:extLst>
                <a:ext uri="{FF2B5EF4-FFF2-40B4-BE49-F238E27FC236}">
                  <a16:creationId xmlns:a16="http://schemas.microsoft.com/office/drawing/2014/main" id="{8E8624B5-65A2-0080-ED2D-726941CF3191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1" name="Rectangle 640">
              <a:hlinkClick r:id="rId280" action="ppaction://hlinksldjump"/>
              <a:extLst>
                <a:ext uri="{FF2B5EF4-FFF2-40B4-BE49-F238E27FC236}">
                  <a16:creationId xmlns:a16="http://schemas.microsoft.com/office/drawing/2014/main" id="{9B1F80D7-6ACD-05F8-2BCA-5AB13CE3AC0C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2" name="Rectangle 641">
              <a:hlinkClick r:id="rId281" action="ppaction://hlinksldjump"/>
              <a:extLst>
                <a:ext uri="{FF2B5EF4-FFF2-40B4-BE49-F238E27FC236}">
                  <a16:creationId xmlns:a16="http://schemas.microsoft.com/office/drawing/2014/main" id="{8E613949-5CC8-CEB0-73AC-B885C69EFDB0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43" name="Rectangle 642">
              <a:hlinkClick r:id="rId282" action="ppaction://hlinksldjump"/>
              <a:extLst>
                <a:ext uri="{FF2B5EF4-FFF2-40B4-BE49-F238E27FC236}">
                  <a16:creationId xmlns:a16="http://schemas.microsoft.com/office/drawing/2014/main" id="{56F79B6E-4756-F9D0-0F69-3B862EE0BECB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44" name="Rectangle 643">
              <a:hlinkClick r:id="rId283" action="ppaction://hlinksldjump"/>
              <a:extLst>
                <a:ext uri="{FF2B5EF4-FFF2-40B4-BE49-F238E27FC236}">
                  <a16:creationId xmlns:a16="http://schemas.microsoft.com/office/drawing/2014/main" id="{6CC023DE-1B35-6DE0-53C9-B0CD83E19737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45" name="Rectangle 644">
              <a:hlinkClick r:id="rId284" action="ppaction://hlinksldjump"/>
              <a:extLst>
                <a:ext uri="{FF2B5EF4-FFF2-40B4-BE49-F238E27FC236}">
                  <a16:creationId xmlns:a16="http://schemas.microsoft.com/office/drawing/2014/main" id="{7EE7CCCC-DAC9-9C05-DF78-93EA5F832589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46" name="Rectangle 645">
              <a:hlinkClick r:id="rId285" action="ppaction://hlinksldjump"/>
              <a:extLst>
                <a:ext uri="{FF2B5EF4-FFF2-40B4-BE49-F238E27FC236}">
                  <a16:creationId xmlns:a16="http://schemas.microsoft.com/office/drawing/2014/main" id="{1731D139-DD8D-829E-EFE9-96BB937D34E9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47" name="Rectangle 646">
              <a:hlinkClick r:id="rId286" action="ppaction://hlinksldjump"/>
              <a:extLst>
                <a:ext uri="{FF2B5EF4-FFF2-40B4-BE49-F238E27FC236}">
                  <a16:creationId xmlns:a16="http://schemas.microsoft.com/office/drawing/2014/main" id="{57159137-3FFD-926A-83A2-A8DD9E093D99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8" name="Rectangle 647">
              <a:hlinkClick r:id="rId287" action="ppaction://hlinksldjump"/>
              <a:extLst>
                <a:ext uri="{FF2B5EF4-FFF2-40B4-BE49-F238E27FC236}">
                  <a16:creationId xmlns:a16="http://schemas.microsoft.com/office/drawing/2014/main" id="{06D5BC2D-0B41-9EFC-DA0E-653EC68E95E9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9" name="Rectangle 648">
              <a:hlinkClick r:id="rId288" action="ppaction://hlinksldjump"/>
              <a:extLst>
                <a:ext uri="{FF2B5EF4-FFF2-40B4-BE49-F238E27FC236}">
                  <a16:creationId xmlns:a16="http://schemas.microsoft.com/office/drawing/2014/main" id="{7E8A5461-4726-B663-9954-507F459B9698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0" name="Rectangle 649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BD3E62F-1D1C-8456-3DDF-EF7FE0F0FCE2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51" name="Rectangle 650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319EA87-E071-C64F-4169-DA66DA99CB2E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2" name="Rectangle 651">
              <a:hlinkClick r:id="rId291" action="ppaction://hlinksldjump"/>
              <a:extLst>
                <a:ext uri="{FF2B5EF4-FFF2-40B4-BE49-F238E27FC236}">
                  <a16:creationId xmlns:a16="http://schemas.microsoft.com/office/drawing/2014/main" id="{3EC29D7B-0CBA-FE46-E159-193D6785D0A7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3" name="Rectangle 652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DC6E6F9-1CC7-E765-1281-46F4089F734C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54" name="Rectangle 653">
              <a:hlinkClick r:id="rId293" action="ppaction://hlinksldjump"/>
              <a:extLst>
                <a:ext uri="{FF2B5EF4-FFF2-40B4-BE49-F238E27FC236}">
                  <a16:creationId xmlns:a16="http://schemas.microsoft.com/office/drawing/2014/main" id="{EF2FD07C-B6B0-E4D1-C1D7-08CB8EDA23F0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5" name="Rectangle 654">
              <a:hlinkClick r:id="rId294" action="ppaction://hlinksldjump"/>
              <a:extLst>
                <a:ext uri="{FF2B5EF4-FFF2-40B4-BE49-F238E27FC236}">
                  <a16:creationId xmlns:a16="http://schemas.microsoft.com/office/drawing/2014/main" id="{11115667-F642-8179-8884-55B8A9118BEF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56" name="Rectangle 655">
              <a:hlinkClick r:id="rId295" action="ppaction://hlinksldjump"/>
              <a:extLst>
                <a:ext uri="{FF2B5EF4-FFF2-40B4-BE49-F238E27FC236}">
                  <a16:creationId xmlns:a16="http://schemas.microsoft.com/office/drawing/2014/main" id="{DD26869E-D64E-F78F-DF47-5F9A9D6D2EFB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7" name="Rectangle 656">
              <a:hlinkClick r:id="rId296" action="ppaction://hlinksldjump"/>
              <a:extLst>
                <a:ext uri="{FF2B5EF4-FFF2-40B4-BE49-F238E27FC236}">
                  <a16:creationId xmlns:a16="http://schemas.microsoft.com/office/drawing/2014/main" id="{1F79F5F0-7E46-93B4-C45B-1826C8AEB650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8" name="Rectangle 657">
              <a:hlinkClick r:id="rId297" action="ppaction://hlinksldjump"/>
              <a:extLst>
                <a:ext uri="{FF2B5EF4-FFF2-40B4-BE49-F238E27FC236}">
                  <a16:creationId xmlns:a16="http://schemas.microsoft.com/office/drawing/2014/main" id="{D528BA7D-EE67-774A-5702-7E8D73D1C96B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9" name="Rectangle 658">
              <a:hlinkClick r:id="rId298" action="ppaction://hlinksldjump"/>
              <a:extLst>
                <a:ext uri="{FF2B5EF4-FFF2-40B4-BE49-F238E27FC236}">
                  <a16:creationId xmlns:a16="http://schemas.microsoft.com/office/drawing/2014/main" id="{D7B35FA7-7D9A-F943-B4FD-17BDC2C2B27A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0" name="Rectangle 659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0692E51-94DB-25F1-EB89-DAB17BDB8ED6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1" name="Rectangle 660">
              <a:hlinkClick r:id="rId300" action="ppaction://hlinksldjump"/>
              <a:extLst>
                <a:ext uri="{FF2B5EF4-FFF2-40B4-BE49-F238E27FC236}">
                  <a16:creationId xmlns:a16="http://schemas.microsoft.com/office/drawing/2014/main" id="{E385BEFA-FA92-31D4-7AAC-E71A6A4B0558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2" name="Rectangle 661">
              <a:hlinkClick r:id="rId301" action="ppaction://hlinksldjump"/>
              <a:extLst>
                <a:ext uri="{FF2B5EF4-FFF2-40B4-BE49-F238E27FC236}">
                  <a16:creationId xmlns:a16="http://schemas.microsoft.com/office/drawing/2014/main" id="{1377F3E9-0256-B70A-2EFA-0511DB8285C1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3" name="Rectangle 662">
              <a:hlinkClick r:id="rId302" action="ppaction://hlinksldjump"/>
              <a:extLst>
                <a:ext uri="{FF2B5EF4-FFF2-40B4-BE49-F238E27FC236}">
                  <a16:creationId xmlns:a16="http://schemas.microsoft.com/office/drawing/2014/main" id="{E0BC72CC-D595-F4D5-1873-156EB68219FD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4" name="Rectangle 663">
              <a:hlinkClick r:id="rId303" action="ppaction://hlinksldjump"/>
              <a:extLst>
                <a:ext uri="{FF2B5EF4-FFF2-40B4-BE49-F238E27FC236}">
                  <a16:creationId xmlns:a16="http://schemas.microsoft.com/office/drawing/2014/main" id="{FA65B363-C7FE-7CED-2739-DFA35C79E341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5" name="Rectangle 664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030402E-16E4-36F3-C11A-1757878A85F7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6" name="Rectangle 665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861E34E-747A-9120-9230-CFC1770B3652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7" name="Rectangle 666">
              <a:hlinkClick r:id="rId306" action="ppaction://hlinksldjump"/>
              <a:extLst>
                <a:ext uri="{FF2B5EF4-FFF2-40B4-BE49-F238E27FC236}">
                  <a16:creationId xmlns:a16="http://schemas.microsoft.com/office/drawing/2014/main" id="{3702DE0E-3590-8658-8DAE-505BF6ACFFB3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B2DEC95C-9216-FC22-3DF3-D53CDA03D3E9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CE2B2294-6B36-24D0-BD17-835324F910E3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15AB1306-CDC0-BE99-4A40-919BF62EAA44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69E9BFFC-BA11-FF0C-9DC4-1DA1F9E9A2E7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597561AA-E35D-B7F9-EBAC-8333260743A4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A34AD58A-C28A-4D2B-4198-297EEB438AFE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16FF0D64-9E95-DE24-A9E0-D4E9D7A9A4B9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5242A949-C508-5B77-1BC0-99279157A391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3" name="Group 902">
            <a:extLst>
              <a:ext uri="{FF2B5EF4-FFF2-40B4-BE49-F238E27FC236}">
                <a16:creationId xmlns:a16="http://schemas.microsoft.com/office/drawing/2014/main" id="{D8746923-08BE-D263-4B9C-E3E469C2D7C8}"/>
              </a:ext>
            </a:extLst>
          </p:cNvPr>
          <p:cNvGrpSpPr/>
          <p:nvPr userDrawn="1"/>
        </p:nvGrpSpPr>
        <p:grpSpPr>
          <a:xfrm>
            <a:off x="1821481" y="2120986"/>
            <a:ext cx="1280160" cy="987552"/>
            <a:chOff x="1821481" y="2120986"/>
            <a:chExt cx="1280160" cy="987552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59D7CE2B-EE70-7E90-64A8-31FBAA2DC72A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237C882-7EF0-8782-59DC-0E3C4E4503DE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9" name="Rectangle 678">
              <a:hlinkClick r:id="rId308" action="ppaction://hlinksldjump"/>
              <a:extLst>
                <a:ext uri="{FF2B5EF4-FFF2-40B4-BE49-F238E27FC236}">
                  <a16:creationId xmlns:a16="http://schemas.microsoft.com/office/drawing/2014/main" id="{FE759F54-D628-485C-4B71-A00C6F839CCE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0" name="Rectangle 679">
              <a:hlinkClick r:id="rId309" action="ppaction://hlinksldjump"/>
              <a:extLst>
                <a:ext uri="{FF2B5EF4-FFF2-40B4-BE49-F238E27FC236}">
                  <a16:creationId xmlns:a16="http://schemas.microsoft.com/office/drawing/2014/main" id="{40FCAB7E-C706-801F-7072-3C9F243C3536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1" name="Rectangle 680">
              <a:hlinkClick r:id="rId310" action="ppaction://hlinksldjump"/>
              <a:extLst>
                <a:ext uri="{FF2B5EF4-FFF2-40B4-BE49-F238E27FC236}">
                  <a16:creationId xmlns:a16="http://schemas.microsoft.com/office/drawing/2014/main" id="{9DE1967F-2104-8F09-D2CE-22314698D223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2" name="Rectangle 681">
              <a:hlinkClick r:id="rId311" action="ppaction://hlinksldjump"/>
              <a:extLst>
                <a:ext uri="{FF2B5EF4-FFF2-40B4-BE49-F238E27FC236}">
                  <a16:creationId xmlns:a16="http://schemas.microsoft.com/office/drawing/2014/main" id="{AFB4F32F-EEE7-BC71-5401-755C15C520E6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3" name="Rectangle 682">
              <a:hlinkClick r:id="rId312" action="ppaction://hlinksldjump"/>
              <a:extLst>
                <a:ext uri="{FF2B5EF4-FFF2-40B4-BE49-F238E27FC236}">
                  <a16:creationId xmlns:a16="http://schemas.microsoft.com/office/drawing/2014/main" id="{74DDBDC4-DF48-F65C-C20B-94B64085DD47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84" name="Rectangle 683">
              <a:hlinkClick r:id="rId313" action="ppaction://hlinksldjump"/>
              <a:extLst>
                <a:ext uri="{FF2B5EF4-FFF2-40B4-BE49-F238E27FC236}">
                  <a16:creationId xmlns:a16="http://schemas.microsoft.com/office/drawing/2014/main" id="{80D2EF1B-8C90-54FE-A9F9-849A29E735BC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85" name="Rectangle 684">
              <a:hlinkClick r:id="rId314" action="ppaction://hlinksldjump"/>
              <a:extLst>
                <a:ext uri="{FF2B5EF4-FFF2-40B4-BE49-F238E27FC236}">
                  <a16:creationId xmlns:a16="http://schemas.microsoft.com/office/drawing/2014/main" id="{D9FFB0DF-5E6A-6435-6024-1C04AC958D2F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86" name="Rectangle 685">
              <a:hlinkClick r:id="rId315" action="ppaction://hlinksldjump"/>
              <a:extLst>
                <a:ext uri="{FF2B5EF4-FFF2-40B4-BE49-F238E27FC236}">
                  <a16:creationId xmlns:a16="http://schemas.microsoft.com/office/drawing/2014/main" id="{13F80FA1-63AF-5CEF-30DC-5E812EEAE7B3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7" name="Rectangle 686">
              <a:hlinkClick r:id="rId316" action="ppaction://hlinksldjump"/>
              <a:extLst>
                <a:ext uri="{FF2B5EF4-FFF2-40B4-BE49-F238E27FC236}">
                  <a16:creationId xmlns:a16="http://schemas.microsoft.com/office/drawing/2014/main" id="{A5B69BD4-ACDC-EF7F-1F58-FB6B9D43F3CB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88" name="Rectangle 687">
              <a:hlinkClick r:id="rId317" action="ppaction://hlinksldjump"/>
              <a:extLst>
                <a:ext uri="{FF2B5EF4-FFF2-40B4-BE49-F238E27FC236}">
                  <a16:creationId xmlns:a16="http://schemas.microsoft.com/office/drawing/2014/main" id="{E3C10796-B10E-D9A4-B583-6B32E1D5E873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89" name="Rectangle 688">
              <a:hlinkClick r:id="rId318" action="ppaction://hlinksldjump"/>
              <a:extLst>
                <a:ext uri="{FF2B5EF4-FFF2-40B4-BE49-F238E27FC236}">
                  <a16:creationId xmlns:a16="http://schemas.microsoft.com/office/drawing/2014/main" id="{2F98B0D8-5312-165A-B70C-23538568A5DC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90" name="Rectangle 689">
              <a:hlinkClick r:id="rId319" action="ppaction://hlinksldjump"/>
              <a:extLst>
                <a:ext uri="{FF2B5EF4-FFF2-40B4-BE49-F238E27FC236}">
                  <a16:creationId xmlns:a16="http://schemas.microsoft.com/office/drawing/2014/main" id="{4B6AC167-8569-648D-4647-67723A2DFBEE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91" name="Rectangle 690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EAD361A-7FA7-EF80-D117-5E6F1594672E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92" name="Rectangle 691">
              <a:hlinkClick r:id="rId321" action="ppaction://hlinksldjump"/>
              <a:extLst>
                <a:ext uri="{FF2B5EF4-FFF2-40B4-BE49-F238E27FC236}">
                  <a16:creationId xmlns:a16="http://schemas.microsoft.com/office/drawing/2014/main" id="{44273904-012A-1BE5-FC6B-7641372FD4F4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93" name="Rectangle 692">
              <a:hlinkClick r:id="rId322" action="ppaction://hlinksldjump"/>
              <a:extLst>
                <a:ext uri="{FF2B5EF4-FFF2-40B4-BE49-F238E27FC236}">
                  <a16:creationId xmlns:a16="http://schemas.microsoft.com/office/drawing/2014/main" id="{327958E3-5D19-EAA7-60D9-FE1608EE4295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94" name="Rectangle 693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0EB38E0-D371-61C6-24C3-9B000538DF65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95" name="Rectangle 694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CDAD141-A0B0-9E1D-84A7-7E25D9D649BC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96" name="Rectangle 695">
              <a:hlinkClick r:id="rId325" action="ppaction://hlinksldjump"/>
              <a:extLst>
                <a:ext uri="{FF2B5EF4-FFF2-40B4-BE49-F238E27FC236}">
                  <a16:creationId xmlns:a16="http://schemas.microsoft.com/office/drawing/2014/main" id="{607CD3D1-2ED3-0247-7073-AC943C123E9E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7" name="Rectangle 696">
              <a:hlinkClick r:id="rId326" action="ppaction://hlinksldjump"/>
              <a:extLst>
                <a:ext uri="{FF2B5EF4-FFF2-40B4-BE49-F238E27FC236}">
                  <a16:creationId xmlns:a16="http://schemas.microsoft.com/office/drawing/2014/main" id="{93A6AC8C-FACA-4EA4-E7F5-923F72760E63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8" name="Rectangle 697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EE6E657-A3A6-5547-E535-A9D824B3D913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99" name="Rectangle 698">
              <a:hlinkClick r:id="rId328" action="ppaction://hlinksldjump"/>
              <a:extLst>
                <a:ext uri="{FF2B5EF4-FFF2-40B4-BE49-F238E27FC236}">
                  <a16:creationId xmlns:a16="http://schemas.microsoft.com/office/drawing/2014/main" id="{7BE1D151-F7A4-5813-CBB0-5181DD387441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00" name="Rectangle 699">
              <a:hlinkClick r:id="rId329" action="ppaction://hlinksldjump"/>
              <a:extLst>
                <a:ext uri="{FF2B5EF4-FFF2-40B4-BE49-F238E27FC236}">
                  <a16:creationId xmlns:a16="http://schemas.microsoft.com/office/drawing/2014/main" id="{51543C88-AAC7-0244-90FE-AA765D1B6AF2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1" name="Rectangle 700">
              <a:hlinkClick r:id="rId330" action="ppaction://hlinksldjump"/>
              <a:extLst>
                <a:ext uri="{FF2B5EF4-FFF2-40B4-BE49-F238E27FC236}">
                  <a16:creationId xmlns:a16="http://schemas.microsoft.com/office/drawing/2014/main" id="{C5A6BD95-E53D-CC68-5987-EDC42674B6CC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02" name="Rectangle 701">
              <a:hlinkClick r:id="rId331" action="ppaction://hlinksldjump"/>
              <a:extLst>
                <a:ext uri="{FF2B5EF4-FFF2-40B4-BE49-F238E27FC236}">
                  <a16:creationId xmlns:a16="http://schemas.microsoft.com/office/drawing/2014/main" id="{69540454-C9EC-2F66-48A9-FD7145126BF8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03" name="Rectangle 702">
              <a:hlinkClick r:id="rId332" action="ppaction://hlinksldjump"/>
              <a:extLst>
                <a:ext uri="{FF2B5EF4-FFF2-40B4-BE49-F238E27FC236}">
                  <a16:creationId xmlns:a16="http://schemas.microsoft.com/office/drawing/2014/main" id="{EF28AA5B-D4E6-EEF7-CE69-FC319142F94D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04" name="Rectangle 703">
              <a:hlinkClick r:id="rId333" action="ppaction://hlinksldjump"/>
              <a:extLst>
                <a:ext uri="{FF2B5EF4-FFF2-40B4-BE49-F238E27FC236}">
                  <a16:creationId xmlns:a16="http://schemas.microsoft.com/office/drawing/2014/main" id="{DD1235B0-AF36-4293-2EF8-4CE3E60D31ED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05" name="Rectangle 704">
              <a:hlinkClick r:id="rId334" action="ppaction://hlinksldjump"/>
              <a:extLst>
                <a:ext uri="{FF2B5EF4-FFF2-40B4-BE49-F238E27FC236}">
                  <a16:creationId xmlns:a16="http://schemas.microsoft.com/office/drawing/2014/main" id="{A1264737-0B7E-751D-135C-92518F53C798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06" name="Rectangle 705">
              <a:hlinkClick r:id="rId335" action="ppaction://hlinksldjump"/>
              <a:extLst>
                <a:ext uri="{FF2B5EF4-FFF2-40B4-BE49-F238E27FC236}">
                  <a16:creationId xmlns:a16="http://schemas.microsoft.com/office/drawing/2014/main" id="{AD56BB11-F5CC-571E-14AD-05FFF73B5539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07" name="Rectangle 706">
              <a:hlinkClick r:id="rId336" action="ppaction://hlinksldjump"/>
              <a:extLst>
                <a:ext uri="{FF2B5EF4-FFF2-40B4-BE49-F238E27FC236}">
                  <a16:creationId xmlns:a16="http://schemas.microsoft.com/office/drawing/2014/main" id="{A26131F4-4F9E-D1E8-23B7-4BE5C87BA9E5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8" name="Rectangle 707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0A0E98B-67BB-6319-1FC3-01AC95A8745B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11428B82-D583-16A5-EA1D-9413D5B7A8AD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AC7BB028-D7BC-9877-84F0-48FDDFFF408B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1EB38586-A9C6-2F53-08E4-799AF99535C4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BB8D2E83-BBD1-9736-6241-35D524C36A4A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52BF9776-11DD-0FA1-527A-92AAD9A5CD54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D3BCF75-CABF-D5DC-BB3A-3D42AA4D2824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7FDFF657-5D03-F886-4739-6901B1325F54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77FEC14E-A511-B6EA-D55D-2C04DA45FB37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8751159B-8BCC-C87A-0E7D-DE4875397455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30D12076-76F1-21DC-7B69-405D5E47E769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1B43FD-424F-259F-A067-F1FC538D4E3F}"/>
              </a:ext>
            </a:extLst>
          </p:cNvPr>
          <p:cNvGrpSpPr/>
          <p:nvPr userDrawn="1"/>
        </p:nvGrpSpPr>
        <p:grpSpPr>
          <a:xfrm>
            <a:off x="504428" y="2120986"/>
            <a:ext cx="1280160" cy="987552"/>
            <a:chOff x="504428" y="2120986"/>
            <a:chExt cx="1280160" cy="987552"/>
          </a:xfrm>
        </p:grpSpPr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F6B80A83-7915-6644-D813-2DE29DF03F90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281EE78D-4344-6360-7AF8-DB44D7120C0D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9E177778-7F89-4F93-50FB-EF12917998D0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FB818DF9-345F-A47F-AFB8-BDC4A6937C14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9FB0700D-3A5B-2B5D-4A4D-416B3E3B8A94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5" name="Rectangle 724">
              <a:hlinkClick r:id="rId338" action="ppaction://hlinksldjump"/>
              <a:extLst>
                <a:ext uri="{FF2B5EF4-FFF2-40B4-BE49-F238E27FC236}">
                  <a16:creationId xmlns:a16="http://schemas.microsoft.com/office/drawing/2014/main" id="{3D9B72FF-E687-44E2-2839-48108EDBCAC0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6" name="Rectangle 725">
              <a:hlinkClick r:id="rId339" action="ppaction://hlinksldjump"/>
              <a:extLst>
                <a:ext uri="{FF2B5EF4-FFF2-40B4-BE49-F238E27FC236}">
                  <a16:creationId xmlns:a16="http://schemas.microsoft.com/office/drawing/2014/main" id="{81BE86A2-896B-9202-DF71-831847BF1903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7" name="Rectangle 726">
              <a:hlinkClick r:id="rId340" action="ppaction://hlinksldjump"/>
              <a:extLst>
                <a:ext uri="{FF2B5EF4-FFF2-40B4-BE49-F238E27FC236}">
                  <a16:creationId xmlns:a16="http://schemas.microsoft.com/office/drawing/2014/main" id="{4089BAFD-747A-1C90-9163-541C6C1AEF21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8" name="Rectangle 727">
              <a:hlinkClick r:id="rId341" action="ppaction://hlinksldjump"/>
              <a:extLst>
                <a:ext uri="{FF2B5EF4-FFF2-40B4-BE49-F238E27FC236}">
                  <a16:creationId xmlns:a16="http://schemas.microsoft.com/office/drawing/2014/main" id="{834AC7BE-D6C3-A3BC-CD00-0E09F5193DB5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9" name="Rectangle 728">
              <a:hlinkClick r:id="rId342" action="ppaction://hlinksldjump"/>
              <a:extLst>
                <a:ext uri="{FF2B5EF4-FFF2-40B4-BE49-F238E27FC236}">
                  <a16:creationId xmlns:a16="http://schemas.microsoft.com/office/drawing/2014/main" id="{3808C41B-47A5-6657-E43E-4F9920CF6B43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0" name="Rectangle 729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758A2F6-BB94-238E-AA8F-A05D438F7EC7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1" name="Rectangle 730">
              <a:hlinkClick r:id="rId344" action="ppaction://hlinksldjump"/>
              <a:extLst>
                <a:ext uri="{FF2B5EF4-FFF2-40B4-BE49-F238E27FC236}">
                  <a16:creationId xmlns:a16="http://schemas.microsoft.com/office/drawing/2014/main" id="{B14FD614-D3FF-99E3-6461-9B33868B1F6E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32" name="Rectangle 731">
              <a:hlinkClick r:id="rId345" action="ppaction://hlinksldjump"/>
              <a:extLst>
                <a:ext uri="{FF2B5EF4-FFF2-40B4-BE49-F238E27FC236}">
                  <a16:creationId xmlns:a16="http://schemas.microsoft.com/office/drawing/2014/main" id="{810A100A-D56C-61F1-B185-D6B42F74EBEB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33" name="Rectangle 732">
              <a:hlinkClick r:id="rId346" action="ppaction://hlinksldjump"/>
              <a:extLst>
                <a:ext uri="{FF2B5EF4-FFF2-40B4-BE49-F238E27FC236}">
                  <a16:creationId xmlns:a16="http://schemas.microsoft.com/office/drawing/2014/main" id="{C45C9299-1902-E363-CD8B-24CF823F60A0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34" name="Rectangle 733">
              <a:hlinkClick r:id="rId347" action="ppaction://hlinksldjump"/>
              <a:extLst>
                <a:ext uri="{FF2B5EF4-FFF2-40B4-BE49-F238E27FC236}">
                  <a16:creationId xmlns:a16="http://schemas.microsoft.com/office/drawing/2014/main" id="{91C74690-B33E-4895-1FAD-8AB3A593D029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5" name="Rectangle 734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16739CA-6F25-351C-C8D1-8FCB8A8CAA42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36" name="Rectangle 735">
              <a:hlinkClick r:id="rId349" action="ppaction://hlinksldjump"/>
              <a:extLst>
                <a:ext uri="{FF2B5EF4-FFF2-40B4-BE49-F238E27FC236}">
                  <a16:creationId xmlns:a16="http://schemas.microsoft.com/office/drawing/2014/main" id="{F8C30285-8062-4AF6-74D4-358B0B0C0866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37" name="Rectangle 736">
              <a:hlinkClick r:id="rId350" action="ppaction://hlinksldjump"/>
              <a:extLst>
                <a:ext uri="{FF2B5EF4-FFF2-40B4-BE49-F238E27FC236}">
                  <a16:creationId xmlns:a16="http://schemas.microsoft.com/office/drawing/2014/main" id="{110AF50A-6E0C-FE6B-3256-339692DE4396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38" name="Rectangle 737">
              <a:hlinkClick r:id="rId351" action="ppaction://hlinksldjump"/>
              <a:extLst>
                <a:ext uri="{FF2B5EF4-FFF2-40B4-BE49-F238E27FC236}">
                  <a16:creationId xmlns:a16="http://schemas.microsoft.com/office/drawing/2014/main" id="{B0FF0C0B-F735-9392-FEA2-9F7F4D652D9B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39" name="Rectangle 738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661958C-597A-D30E-0615-DF46468D6740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40" name="Rectangle 739">
              <a:hlinkClick r:id="rId353" action="ppaction://hlinksldjump"/>
              <a:extLst>
                <a:ext uri="{FF2B5EF4-FFF2-40B4-BE49-F238E27FC236}">
                  <a16:creationId xmlns:a16="http://schemas.microsoft.com/office/drawing/2014/main" id="{A2809824-F274-EF09-755B-850DDADEDF34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41" name="Rectangle 740">
              <a:hlinkClick r:id="rId354" action="ppaction://hlinksldjump"/>
              <a:extLst>
                <a:ext uri="{FF2B5EF4-FFF2-40B4-BE49-F238E27FC236}">
                  <a16:creationId xmlns:a16="http://schemas.microsoft.com/office/drawing/2014/main" id="{6AA97CF3-B886-94F2-7515-6F86C6C3DBB7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42" name="Rectangle 741">
              <a:hlinkClick r:id="rId355" action="ppaction://hlinksldjump"/>
              <a:extLst>
                <a:ext uri="{FF2B5EF4-FFF2-40B4-BE49-F238E27FC236}">
                  <a16:creationId xmlns:a16="http://schemas.microsoft.com/office/drawing/2014/main" id="{C028C075-7572-B4BC-E79E-B2CB3231C54C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43" name="Rectangle 742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BD523D0-5878-EDEE-1D4D-693C222E029E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44" name="Rectangle 743">
              <a:hlinkClick r:id="rId357" action="ppaction://hlinksldjump"/>
              <a:extLst>
                <a:ext uri="{FF2B5EF4-FFF2-40B4-BE49-F238E27FC236}">
                  <a16:creationId xmlns:a16="http://schemas.microsoft.com/office/drawing/2014/main" id="{CC32B665-4AE3-AA5F-60EA-9E5762299042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5" name="Rectangle 744">
              <a:hlinkClick r:id="rId358" action="ppaction://hlinksldjump"/>
              <a:extLst>
                <a:ext uri="{FF2B5EF4-FFF2-40B4-BE49-F238E27FC236}">
                  <a16:creationId xmlns:a16="http://schemas.microsoft.com/office/drawing/2014/main" id="{30FCF2D6-3DF7-8591-3ACC-4EB7328DE976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46" name="Rectangle 745">
              <a:hlinkClick r:id="rId359" action="ppaction://hlinksldjump"/>
              <a:extLst>
                <a:ext uri="{FF2B5EF4-FFF2-40B4-BE49-F238E27FC236}">
                  <a16:creationId xmlns:a16="http://schemas.microsoft.com/office/drawing/2014/main" id="{2B85F070-5288-C1C7-FD50-A31C1CEECBAC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7" name="Rectangle 746">
              <a:hlinkClick r:id="rId360" action="ppaction://hlinksldjump"/>
              <a:extLst>
                <a:ext uri="{FF2B5EF4-FFF2-40B4-BE49-F238E27FC236}">
                  <a16:creationId xmlns:a16="http://schemas.microsoft.com/office/drawing/2014/main" id="{4DE2C4EC-E3FF-ED8A-4C8B-EABB73DEC6B7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48" name="Rectangle 747">
              <a:hlinkClick r:id="rId361" action="ppaction://hlinksldjump"/>
              <a:extLst>
                <a:ext uri="{FF2B5EF4-FFF2-40B4-BE49-F238E27FC236}">
                  <a16:creationId xmlns:a16="http://schemas.microsoft.com/office/drawing/2014/main" id="{7174B480-77D5-7A4C-A338-9EE336B21E5A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9" name="Rectangle 748">
              <a:hlinkClick r:id="rId362" action="ppaction://hlinksldjump"/>
              <a:extLst>
                <a:ext uri="{FF2B5EF4-FFF2-40B4-BE49-F238E27FC236}">
                  <a16:creationId xmlns:a16="http://schemas.microsoft.com/office/drawing/2014/main" id="{34922508-3985-9C58-2B32-10BA4A814238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50" name="Rectangle 749">
              <a:hlinkClick r:id="rId363" action="ppaction://hlinksldjump"/>
              <a:extLst>
                <a:ext uri="{FF2B5EF4-FFF2-40B4-BE49-F238E27FC236}">
                  <a16:creationId xmlns:a16="http://schemas.microsoft.com/office/drawing/2014/main" id="{D5D0A758-1882-B0A6-40A0-84E4E4FC7E2C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51" name="Rectangle 750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B4064DD-0813-868E-6E51-4B2748C99FE8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52" name="Rectangle 751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81FE187-6875-182F-85E5-00F34B73C9FE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53" name="Rectangle 752">
              <a:hlinkClick r:id="rId366" action="ppaction://hlinksldjump"/>
              <a:extLst>
                <a:ext uri="{FF2B5EF4-FFF2-40B4-BE49-F238E27FC236}">
                  <a16:creationId xmlns:a16="http://schemas.microsoft.com/office/drawing/2014/main" id="{6F96B821-E9D1-5AEF-8BDD-E53D765A07BA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54" name="Rectangle 753">
              <a:hlinkClick r:id="rId367" action="ppaction://hlinksldjump"/>
              <a:extLst>
                <a:ext uri="{FF2B5EF4-FFF2-40B4-BE49-F238E27FC236}">
                  <a16:creationId xmlns:a16="http://schemas.microsoft.com/office/drawing/2014/main" id="{26808F34-F3F6-9D24-3E15-1984E3D47CC5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4FE1C53A-649D-656A-5D5C-92C1FE80B4A3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72EB29AF-5186-72C0-5A17-B38F671751D9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812AF69F-C68E-312A-2199-5F401D71CCEB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39EF655F-5332-6641-8715-F1B00416A906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21E370A4-E4E1-96D6-F634-982DE50CD4A6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D6FA4C5A-4F70-3DEA-ECA9-EDEEF534C962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C8A347E5-A16C-BAC5-C705-6D634274E2DD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8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9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70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1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2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3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4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5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6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7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8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9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80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8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504428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January</a:t>
            </a:r>
          </a:p>
        </p:txBody>
      </p:sp>
      <p:sp>
        <p:nvSpPr>
          <p:cNvPr id="499" name="Rectangle 498">
            <a:hlinkClick r:id="rId369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821481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February</a:t>
            </a:r>
          </a:p>
        </p:txBody>
      </p:sp>
      <p:sp>
        <p:nvSpPr>
          <p:cNvPr id="500" name="Rectangle 499">
            <a:hlinkClick r:id="rId370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138534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March</a:t>
            </a:r>
          </a:p>
        </p:txBody>
      </p:sp>
      <p:sp>
        <p:nvSpPr>
          <p:cNvPr id="501" name="Rectangle 500">
            <a:hlinkClick r:id="rId371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504428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April</a:t>
            </a:r>
          </a:p>
        </p:txBody>
      </p:sp>
      <p:sp>
        <p:nvSpPr>
          <p:cNvPr id="502" name="Rectangle 501">
            <a:hlinkClick r:id="rId372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821481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May</a:t>
            </a:r>
          </a:p>
        </p:txBody>
      </p:sp>
      <p:sp>
        <p:nvSpPr>
          <p:cNvPr id="503" name="Rectangle 502">
            <a:hlinkClick r:id="rId373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138535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June</a:t>
            </a:r>
          </a:p>
        </p:txBody>
      </p:sp>
      <p:sp>
        <p:nvSpPr>
          <p:cNvPr id="504" name="Rectangle 503">
            <a:hlinkClick r:id="rId374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504428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July</a:t>
            </a:r>
          </a:p>
        </p:txBody>
      </p:sp>
      <p:sp>
        <p:nvSpPr>
          <p:cNvPr id="505" name="Rectangle 504">
            <a:hlinkClick r:id="rId375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821481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August</a:t>
            </a:r>
          </a:p>
        </p:txBody>
      </p:sp>
      <p:sp>
        <p:nvSpPr>
          <p:cNvPr id="506" name="Rectangle 505">
            <a:hlinkClick r:id="rId376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138535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September</a:t>
            </a:r>
          </a:p>
        </p:txBody>
      </p:sp>
      <p:sp>
        <p:nvSpPr>
          <p:cNvPr id="507" name="Rectangle 506">
            <a:hlinkClick r:id="rId377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504428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October</a:t>
            </a:r>
          </a:p>
        </p:txBody>
      </p:sp>
      <p:sp>
        <p:nvSpPr>
          <p:cNvPr id="508" name="Rectangle 507">
            <a:hlinkClick r:id="rId378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821481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November</a:t>
            </a:r>
          </a:p>
        </p:txBody>
      </p:sp>
      <p:sp>
        <p:nvSpPr>
          <p:cNvPr id="509" name="Rectangle 508">
            <a:hlinkClick r:id="rId379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138535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December</a:t>
            </a: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A21CB455-6394-66C7-91EF-A005CB9B6FA7}"/>
              </a:ext>
            </a:extLst>
          </p:cNvPr>
          <p:cNvSpPr>
            <a:spLocks/>
          </p:cNvSpPr>
          <p:nvPr userDrawn="1"/>
        </p:nvSpPr>
        <p:spPr>
          <a:xfrm>
            <a:off x="1821481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2DA441E8-9D8E-B99A-2A19-40C396646277}"/>
              </a:ext>
            </a:extLst>
          </p:cNvPr>
          <p:cNvSpPr/>
          <p:nvPr userDrawn="1"/>
        </p:nvSpPr>
        <p:spPr>
          <a:xfrm>
            <a:off x="504428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6C6FDB1E-3E93-3E00-3392-65476E2CA20B}"/>
              </a:ext>
            </a:extLst>
          </p:cNvPr>
          <p:cNvSpPr>
            <a:spLocks/>
          </p:cNvSpPr>
          <p:nvPr userDrawn="1"/>
        </p:nvSpPr>
        <p:spPr>
          <a:xfrm>
            <a:off x="3138535" y="4998968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1B947B2D-7BA3-0010-CC35-37A258FADE69}"/>
              </a:ext>
            </a:extLst>
          </p:cNvPr>
          <p:cNvSpPr/>
          <p:nvPr userDrawn="1"/>
        </p:nvSpPr>
        <p:spPr>
          <a:xfrm>
            <a:off x="1821481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3A8EF07F-DE3A-6491-F2D5-DBED438A2117}"/>
              </a:ext>
            </a:extLst>
          </p:cNvPr>
          <p:cNvSpPr>
            <a:spLocks/>
          </p:cNvSpPr>
          <p:nvPr userDrawn="1"/>
        </p:nvSpPr>
        <p:spPr>
          <a:xfrm>
            <a:off x="3138535" y="3558339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EBE23926-9D49-DED7-B242-03866DA9F95E}"/>
              </a:ext>
            </a:extLst>
          </p:cNvPr>
          <p:cNvSpPr/>
          <p:nvPr userDrawn="1"/>
        </p:nvSpPr>
        <p:spPr>
          <a:xfrm>
            <a:off x="504428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D46CECDE-8FC9-BEAA-6F9D-841DA5C03DDA}"/>
              </a:ext>
            </a:extLst>
          </p:cNvPr>
          <p:cNvSpPr/>
          <p:nvPr userDrawn="1"/>
        </p:nvSpPr>
        <p:spPr>
          <a:xfrm>
            <a:off x="1821481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5DE65BE0-CA84-B61A-4119-F51E2E867B4A}"/>
              </a:ext>
            </a:extLst>
          </p:cNvPr>
          <p:cNvSpPr>
            <a:spLocks/>
          </p:cNvSpPr>
          <p:nvPr userDrawn="1"/>
        </p:nvSpPr>
        <p:spPr>
          <a:xfrm>
            <a:off x="3138535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51C00BC7-739B-EF83-FA1A-CEF2DACEA586}"/>
              </a:ext>
            </a:extLst>
          </p:cNvPr>
          <p:cNvSpPr>
            <a:spLocks/>
          </p:cNvSpPr>
          <p:nvPr userDrawn="1"/>
        </p:nvSpPr>
        <p:spPr>
          <a:xfrm>
            <a:off x="504428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C9ACD044-7E76-2B68-7780-5585431AF510}"/>
              </a:ext>
            </a:extLst>
          </p:cNvPr>
          <p:cNvSpPr/>
          <p:nvPr userDrawn="1"/>
        </p:nvSpPr>
        <p:spPr>
          <a:xfrm>
            <a:off x="504428" y="4998968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2966ABF0-9C52-0220-D9BC-BA2D41226191}"/>
              </a:ext>
            </a:extLst>
          </p:cNvPr>
          <p:cNvSpPr/>
          <p:nvPr userDrawn="1"/>
        </p:nvSpPr>
        <p:spPr>
          <a:xfrm>
            <a:off x="3138535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2E46FD42-40B0-7283-C7ED-6603A31E4EAD}"/>
              </a:ext>
            </a:extLst>
          </p:cNvPr>
          <p:cNvSpPr/>
          <p:nvPr userDrawn="1"/>
        </p:nvSpPr>
        <p:spPr>
          <a:xfrm>
            <a:off x="1821481" y="4998968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TextBox 910">
            <a:extLst>
              <a:ext uri="{FF2B5EF4-FFF2-40B4-BE49-F238E27FC236}">
                <a16:creationId xmlns:a16="http://schemas.microsoft.com/office/drawing/2014/main" id="{4250FC03-C90C-F21E-9BAF-4DBCE932C4AB}"/>
              </a:ext>
            </a:extLst>
          </p:cNvPr>
          <p:cNvSpPr txBox="1"/>
          <p:nvPr userDrawn="1"/>
        </p:nvSpPr>
        <p:spPr>
          <a:xfrm>
            <a:off x="35842" y="8895283"/>
            <a:ext cx="8246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2023-11-07 8:08 AM</a:t>
            </a:r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540F25CF-D32B-664A-5B68-72D643C7A0A2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E543B93F-94A3-26B2-6A76-5284228E5121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19D9D223-6792-FEB6-C831-38BEF78F8D8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6CD794E3-EF0E-842B-07F9-E90B5B415DA4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44810577-81C7-A0EA-3583-3F9F988F6CD6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705CE96-C5E2-A662-988C-CCC5B3BA833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3EC2348-083C-6D07-0DB5-6F0D17036EA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7B1514D8-6D23-4977-D3F1-1D4AAC272C4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BC66D60-F0FB-2D5D-7D2F-D33E6750CDD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ACF32F73-E2EB-022E-ACE5-C3F8B176A4F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E6B548E0-652D-BBA7-B4CA-7F9A4D701C43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7EAD5F09-82B9-84B2-B439-9C02CBC4E58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991B1438-0F24-6398-4519-832BE3C123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F6EF6E7-3AB9-A1BD-29B3-1B8B2E05B22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AA5AB84-79F0-A2F7-1DFE-D133D08575CE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B33753D-3B72-DE56-E040-46306C12898C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7F63EC3-E5A3-D866-6379-4FAE7B1187A0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101EA7D-E0FC-A1F3-FC79-E34DF264A6C4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FE64234-0B44-D625-12D7-BC0CAD887890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hlinkClick r:id="rId18" action="ppaction://hlinksldjump"/>
              <a:extLst>
                <a:ext uri="{FF2B5EF4-FFF2-40B4-BE49-F238E27FC236}">
                  <a16:creationId xmlns:a16="http://schemas.microsoft.com/office/drawing/2014/main" id="{0912E855-6405-D179-A454-CCD00E567E59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6" name="Rectangle 155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94DC82-6E13-488D-D8F2-C6CE7E6DCBD4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7" name="Rectangle 156">
              <a:hlinkClick r:id="rId20" action="ppaction://hlinksldjump"/>
              <a:extLst>
                <a:ext uri="{FF2B5EF4-FFF2-40B4-BE49-F238E27FC236}">
                  <a16:creationId xmlns:a16="http://schemas.microsoft.com/office/drawing/2014/main" id="{C3AD3A1A-FB2C-FC90-AE55-9F6ADBAD6559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8" name="Rectangle 15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45BA2D-0BA5-87F3-2378-B1079C596097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9" name="Rectangle 1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5D9234-DC05-F042-DD70-19D51FBAC9FF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0" name="Rectangle 159">
              <a:hlinkClick r:id="rId23" action="ppaction://hlinksldjump"/>
              <a:extLst>
                <a:ext uri="{FF2B5EF4-FFF2-40B4-BE49-F238E27FC236}">
                  <a16:creationId xmlns:a16="http://schemas.microsoft.com/office/drawing/2014/main" id="{84FA2A47-1332-5275-B3BE-8BE690BCE085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1" name="Rectangle 160">
              <a:hlinkClick r:id="rId24" action="ppaction://hlinksldjump"/>
              <a:extLst>
                <a:ext uri="{FF2B5EF4-FFF2-40B4-BE49-F238E27FC236}">
                  <a16:creationId xmlns:a16="http://schemas.microsoft.com/office/drawing/2014/main" id="{55D7BC58-358B-FC1A-78E1-F56C6C41D122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2" name="Rectangle 161">
              <a:hlinkClick r:id="rId25" action="ppaction://hlinksldjump"/>
              <a:extLst>
                <a:ext uri="{FF2B5EF4-FFF2-40B4-BE49-F238E27FC236}">
                  <a16:creationId xmlns:a16="http://schemas.microsoft.com/office/drawing/2014/main" id="{97BA0D73-81B9-9255-B50C-56FAFDFDF9BF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3" name="Rectangle 16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2F3A386-218F-2986-2FF0-6B7991B01B97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4" name="Rectangle 163">
              <a:hlinkClick r:id="rId27" action="ppaction://hlinksldjump"/>
              <a:extLst>
                <a:ext uri="{FF2B5EF4-FFF2-40B4-BE49-F238E27FC236}">
                  <a16:creationId xmlns:a16="http://schemas.microsoft.com/office/drawing/2014/main" id="{FE842D1D-668A-78A7-CC61-2CC91E5C62D0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5" name="Rectangle 164">
              <a:hlinkClick r:id="rId28" action="ppaction://hlinksldjump"/>
              <a:extLst>
                <a:ext uri="{FF2B5EF4-FFF2-40B4-BE49-F238E27FC236}">
                  <a16:creationId xmlns:a16="http://schemas.microsoft.com/office/drawing/2014/main" id="{0ACF974F-8581-CDE9-6A09-D60FAF12442D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6" name="Rectangle 165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9665A2-35B7-9A2F-252D-0E8B5E2962DB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7" name="Rectangle 166">
              <a:hlinkClick r:id="rId30" action="ppaction://hlinksldjump"/>
              <a:extLst>
                <a:ext uri="{FF2B5EF4-FFF2-40B4-BE49-F238E27FC236}">
                  <a16:creationId xmlns:a16="http://schemas.microsoft.com/office/drawing/2014/main" id="{A8EC6DC2-A56A-BEB7-2F9E-EC8D48AEBF2B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68" name="Rectangle 16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9EC15A-A49E-4FA3-6982-6A457B06FD69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69" name="Rectangle 168">
              <a:hlinkClick r:id="rId32" action="ppaction://hlinksldjump"/>
              <a:extLst>
                <a:ext uri="{FF2B5EF4-FFF2-40B4-BE49-F238E27FC236}">
                  <a16:creationId xmlns:a16="http://schemas.microsoft.com/office/drawing/2014/main" id="{77A68DA5-2258-A829-4BF7-CF3A26DFD7EE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70" name="Rectangle 169">
              <a:hlinkClick r:id="rId33" action="ppaction://hlinksldjump"/>
              <a:extLst>
                <a:ext uri="{FF2B5EF4-FFF2-40B4-BE49-F238E27FC236}">
                  <a16:creationId xmlns:a16="http://schemas.microsoft.com/office/drawing/2014/main" id="{63459564-C53B-F762-2030-AAD9CD5B7D75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71" name="Rectangle 170">
              <a:hlinkClick r:id="rId34" action="ppaction://hlinksldjump"/>
              <a:extLst>
                <a:ext uri="{FF2B5EF4-FFF2-40B4-BE49-F238E27FC236}">
                  <a16:creationId xmlns:a16="http://schemas.microsoft.com/office/drawing/2014/main" id="{9E306592-4E3C-FA8B-7FF5-A4DA25DFB987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72" name="Rectangle 171">
              <a:hlinkClick r:id="rId35" action="ppaction://hlinksldjump"/>
              <a:extLst>
                <a:ext uri="{FF2B5EF4-FFF2-40B4-BE49-F238E27FC236}">
                  <a16:creationId xmlns:a16="http://schemas.microsoft.com/office/drawing/2014/main" id="{2B80A02E-D5B9-8953-424F-FDABE47B440B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3" name="Rectangle 172">
              <a:hlinkClick r:id="rId36" action="ppaction://hlinksldjump"/>
              <a:extLst>
                <a:ext uri="{FF2B5EF4-FFF2-40B4-BE49-F238E27FC236}">
                  <a16:creationId xmlns:a16="http://schemas.microsoft.com/office/drawing/2014/main" id="{54927BF5-E2D6-3A54-2239-68681F859FB2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74" name="Rectangle 173">
              <a:hlinkClick r:id="rId37" action="ppaction://hlinksldjump"/>
              <a:extLst>
                <a:ext uri="{FF2B5EF4-FFF2-40B4-BE49-F238E27FC236}">
                  <a16:creationId xmlns:a16="http://schemas.microsoft.com/office/drawing/2014/main" id="{E160DE5A-B43E-0428-5552-C8AE9DDBDD1F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75" name="Rectangle 174">
              <a:hlinkClick r:id="rId38" action="ppaction://hlinksldjump"/>
              <a:extLst>
                <a:ext uri="{FF2B5EF4-FFF2-40B4-BE49-F238E27FC236}">
                  <a16:creationId xmlns:a16="http://schemas.microsoft.com/office/drawing/2014/main" id="{59721D4E-F376-1445-C07B-E6F164DD2E81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76" name="Rectangle 175">
              <a:hlinkClick r:id="rId39" action="ppaction://hlinksldjump"/>
              <a:extLst>
                <a:ext uri="{FF2B5EF4-FFF2-40B4-BE49-F238E27FC236}">
                  <a16:creationId xmlns:a16="http://schemas.microsoft.com/office/drawing/2014/main" id="{85914521-FF91-63B0-C329-5D9CC09A08A7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77" name="Rectangle 176">
              <a:hlinkClick r:id="rId40" action="ppaction://hlinksldjump"/>
              <a:extLst>
                <a:ext uri="{FF2B5EF4-FFF2-40B4-BE49-F238E27FC236}">
                  <a16:creationId xmlns:a16="http://schemas.microsoft.com/office/drawing/2014/main" id="{D341371D-FE74-359F-4266-5F2438AE6D77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78" name="Rectangle 177">
              <a:hlinkClick r:id="rId41" action="ppaction://hlinksldjump"/>
              <a:extLst>
                <a:ext uri="{FF2B5EF4-FFF2-40B4-BE49-F238E27FC236}">
                  <a16:creationId xmlns:a16="http://schemas.microsoft.com/office/drawing/2014/main" id="{67BCFD89-DC99-1FD2-9E01-53B567F89D92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79" name="Rectangle 178">
              <a:hlinkClick r:id="rId42" action="ppaction://hlinksldjump"/>
              <a:extLst>
                <a:ext uri="{FF2B5EF4-FFF2-40B4-BE49-F238E27FC236}">
                  <a16:creationId xmlns:a16="http://schemas.microsoft.com/office/drawing/2014/main" id="{D831547B-5BF0-E101-837B-4E27B8B22BC2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80" name="Rectangle 179">
              <a:hlinkClick r:id="rId43" action="ppaction://hlinksldjump"/>
              <a:extLst>
                <a:ext uri="{FF2B5EF4-FFF2-40B4-BE49-F238E27FC236}">
                  <a16:creationId xmlns:a16="http://schemas.microsoft.com/office/drawing/2014/main" id="{2E3687D8-780F-CC69-BF36-5D244A25233F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81" name="Rectangle 180">
              <a:hlinkClick r:id="rId44" action="ppaction://hlinksldjump"/>
              <a:extLst>
                <a:ext uri="{FF2B5EF4-FFF2-40B4-BE49-F238E27FC236}">
                  <a16:creationId xmlns:a16="http://schemas.microsoft.com/office/drawing/2014/main" id="{6B7B05A2-0EAC-9986-08F5-142732D57645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82" name="Rectangle 18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3884B9-D980-FFB5-5876-ADB307316D35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83" name="Rectangle 182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16AF05-09CA-F6A2-AF8E-66D0B3F742A8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84" name="Rectangle 18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CEC4494-E5C6-DA55-B2B0-B0BB10EA29A9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7920E82-9877-4DA2-97AB-32A65EAAE63C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1171157-7C0C-D7C0-5BBE-2AA3FE6A9185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1D1391C-8A14-4C37-1114-FDA28CF2BC2F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0241196-E376-79CB-574F-DA6134F21987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4C855F1-7FE8-4F55-DA38-31C4E628A63B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50624A2-0F5D-1824-DF68-199B721C782C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885A194-4509-C702-44E8-9E6DA9DBF2D0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92" name="Table 153">
            <a:extLst>
              <a:ext uri="{FF2B5EF4-FFF2-40B4-BE49-F238E27FC236}">
                <a16:creationId xmlns:a16="http://schemas.microsoft.com/office/drawing/2014/main" id="{53C775F5-01B0-6282-1834-FCC43643DD5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93" name="TextBox 192">
            <a:extLst>
              <a:ext uri="{FF2B5EF4-FFF2-40B4-BE49-F238E27FC236}">
                <a16:creationId xmlns:a16="http://schemas.microsoft.com/office/drawing/2014/main" id="{F82825A3-193E-132D-5DAB-8416E76894AD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252446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128126-EB49-2B80-7F06-250E291A21B6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DF2303-7B70-01B1-3B0A-DF203D0081AA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3ECD89-EABC-C0B9-63C6-381BA3498CF5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52300A-4870-6A4F-F647-0E9F0C170E10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BBFD30-711F-ED88-E608-E77341C45358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EF825A-4A26-C13E-8FF9-7D9BCE0183E3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hlinkClick r:id="rId18" action="ppaction://hlinksldjump"/>
              <a:extLst>
                <a:ext uri="{FF2B5EF4-FFF2-40B4-BE49-F238E27FC236}">
                  <a16:creationId xmlns:a16="http://schemas.microsoft.com/office/drawing/2014/main" id="{74DF9AE7-5B8A-66CB-6128-8021A309E1A8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" name="Rectangle 37">
              <a:hlinkClick r:id="rId19" action="ppaction://hlinksldjump"/>
              <a:extLst>
                <a:ext uri="{FF2B5EF4-FFF2-40B4-BE49-F238E27FC236}">
                  <a16:creationId xmlns:a16="http://schemas.microsoft.com/office/drawing/2014/main" id="{A4E5C016-27F6-0D7A-591B-1F855A9A50B6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hlinkClick r:id="rId20" action="ppaction://hlinksldjump"/>
              <a:extLst>
                <a:ext uri="{FF2B5EF4-FFF2-40B4-BE49-F238E27FC236}">
                  <a16:creationId xmlns:a16="http://schemas.microsoft.com/office/drawing/2014/main" id="{29567154-8961-D30E-B366-6A9DE93D47CA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Rectangle 39">
              <a:hlinkClick r:id="rId21" action="ppaction://hlinksldjump"/>
              <a:extLst>
                <a:ext uri="{FF2B5EF4-FFF2-40B4-BE49-F238E27FC236}">
                  <a16:creationId xmlns:a16="http://schemas.microsoft.com/office/drawing/2014/main" id="{6C986160-6836-D777-23A4-9D6482B00DB4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399786-AE04-F1C9-2F53-09033E81F91F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>
              <a:hlinkClick r:id="rId23" action="ppaction://hlinksldjump"/>
              <a:extLst>
                <a:ext uri="{FF2B5EF4-FFF2-40B4-BE49-F238E27FC236}">
                  <a16:creationId xmlns:a16="http://schemas.microsoft.com/office/drawing/2014/main" id="{A172DA7C-7A2A-3911-FBF7-710A0FB90149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3" name="Rectangle 42">
              <a:hlinkClick r:id="rId24" action="ppaction://hlinksldjump"/>
              <a:extLst>
                <a:ext uri="{FF2B5EF4-FFF2-40B4-BE49-F238E27FC236}">
                  <a16:creationId xmlns:a16="http://schemas.microsoft.com/office/drawing/2014/main" id="{B92092CA-7485-4B5A-4837-20E98B7116FF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4" name="Rectangle 43">
              <a:hlinkClick r:id="rId25" action="ppaction://hlinksldjump"/>
              <a:extLst>
                <a:ext uri="{FF2B5EF4-FFF2-40B4-BE49-F238E27FC236}">
                  <a16:creationId xmlns:a16="http://schemas.microsoft.com/office/drawing/2014/main" id="{A4C44E33-467A-459A-2189-E3380B5D5C5A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5" name="Rectangle 44">
              <a:hlinkClick r:id="rId26" action="ppaction://hlinksldjump"/>
              <a:extLst>
                <a:ext uri="{FF2B5EF4-FFF2-40B4-BE49-F238E27FC236}">
                  <a16:creationId xmlns:a16="http://schemas.microsoft.com/office/drawing/2014/main" id="{41828B5E-978A-F3BA-B168-E55D26968F84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" name="Rectangle 4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63DA8F8-A073-F938-8BCA-742373BA0911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7" name="Rectangle 46">
              <a:hlinkClick r:id="rId28" action="ppaction://hlinksldjump"/>
              <a:extLst>
                <a:ext uri="{FF2B5EF4-FFF2-40B4-BE49-F238E27FC236}">
                  <a16:creationId xmlns:a16="http://schemas.microsoft.com/office/drawing/2014/main" id="{BC01CC80-A572-257F-0525-9319A987E88A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8" name="Rectangle 47">
              <a:hlinkClick r:id="rId29" action="ppaction://hlinksldjump"/>
              <a:extLst>
                <a:ext uri="{FF2B5EF4-FFF2-40B4-BE49-F238E27FC236}">
                  <a16:creationId xmlns:a16="http://schemas.microsoft.com/office/drawing/2014/main" id="{6EF3C3E9-BECB-73B4-6EF2-A3ED8B94B902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9" name="Rectangle 48">
              <a:hlinkClick r:id="rId30" action="ppaction://hlinksldjump"/>
              <a:extLst>
                <a:ext uri="{FF2B5EF4-FFF2-40B4-BE49-F238E27FC236}">
                  <a16:creationId xmlns:a16="http://schemas.microsoft.com/office/drawing/2014/main" id="{D575B1B9-005E-9CED-F820-EB10CB4517B4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0" name="Rectangle 49">
              <a:hlinkClick r:id="rId31" action="ppaction://hlinksldjump"/>
              <a:extLst>
                <a:ext uri="{FF2B5EF4-FFF2-40B4-BE49-F238E27FC236}">
                  <a16:creationId xmlns:a16="http://schemas.microsoft.com/office/drawing/2014/main" id="{4DCCE04E-3793-8906-C8B4-9F9DE0CF0B0E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" name="Rectangle 50">
              <a:hlinkClick r:id="rId32" action="ppaction://hlinksldjump"/>
              <a:extLst>
                <a:ext uri="{FF2B5EF4-FFF2-40B4-BE49-F238E27FC236}">
                  <a16:creationId xmlns:a16="http://schemas.microsoft.com/office/drawing/2014/main" id="{582791D9-AA4C-D124-A77D-851342BA20E7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2" name="Rectangle 51">
              <a:hlinkClick r:id="rId33" action="ppaction://hlinksldjump"/>
              <a:extLst>
                <a:ext uri="{FF2B5EF4-FFF2-40B4-BE49-F238E27FC236}">
                  <a16:creationId xmlns:a16="http://schemas.microsoft.com/office/drawing/2014/main" id="{ABA7412B-B467-8224-7775-BB4B743465AE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3" name="Rectangle 52">
              <a:hlinkClick r:id="rId34" action="ppaction://hlinksldjump"/>
              <a:extLst>
                <a:ext uri="{FF2B5EF4-FFF2-40B4-BE49-F238E27FC236}">
                  <a16:creationId xmlns:a16="http://schemas.microsoft.com/office/drawing/2014/main" id="{71CDA862-F644-45D1-E2C7-BEB5A30407DE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4" name="Rectangle 53">
              <a:hlinkClick r:id="rId35" action="ppaction://hlinksldjump"/>
              <a:extLst>
                <a:ext uri="{FF2B5EF4-FFF2-40B4-BE49-F238E27FC236}">
                  <a16:creationId xmlns:a16="http://schemas.microsoft.com/office/drawing/2014/main" id="{E84C06A1-89D0-8894-F584-946B616C5230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5" name="Rectangle 54">
              <a:hlinkClick r:id="rId36" action="ppaction://hlinksldjump"/>
              <a:extLst>
                <a:ext uri="{FF2B5EF4-FFF2-40B4-BE49-F238E27FC236}">
                  <a16:creationId xmlns:a16="http://schemas.microsoft.com/office/drawing/2014/main" id="{FEBB8A21-2668-0934-9E8C-43C710EE259C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" name="Rectangle 55">
              <a:hlinkClick r:id="rId37" action="ppaction://hlinksldjump"/>
              <a:extLst>
                <a:ext uri="{FF2B5EF4-FFF2-40B4-BE49-F238E27FC236}">
                  <a16:creationId xmlns:a16="http://schemas.microsoft.com/office/drawing/2014/main" id="{88FBDB4E-6C59-1220-033A-DD22DF5B9734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8" name="Rectangle 57">
              <a:hlinkClick r:id="rId38" action="ppaction://hlinksldjump"/>
              <a:extLst>
                <a:ext uri="{FF2B5EF4-FFF2-40B4-BE49-F238E27FC236}">
                  <a16:creationId xmlns:a16="http://schemas.microsoft.com/office/drawing/2014/main" id="{2145C7AC-42E0-DF67-7B0B-B3C4DC7DDA52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9" name="Rectangle 58">
              <a:hlinkClick r:id="rId39" action="ppaction://hlinksldjump"/>
              <a:extLst>
                <a:ext uri="{FF2B5EF4-FFF2-40B4-BE49-F238E27FC236}">
                  <a16:creationId xmlns:a16="http://schemas.microsoft.com/office/drawing/2014/main" id="{46C9D639-B522-6806-B78F-C33013F8E610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0" name="Rectangle 59">
              <a:hlinkClick r:id="rId40" action="ppaction://hlinksldjump"/>
              <a:extLst>
                <a:ext uri="{FF2B5EF4-FFF2-40B4-BE49-F238E27FC236}">
                  <a16:creationId xmlns:a16="http://schemas.microsoft.com/office/drawing/2014/main" id="{8415AFAB-182F-1EFA-6459-3B0F6551AB0D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2" name="Rectangle 61">
              <a:hlinkClick r:id="rId41" action="ppaction://hlinksldjump"/>
              <a:extLst>
                <a:ext uri="{FF2B5EF4-FFF2-40B4-BE49-F238E27FC236}">
                  <a16:creationId xmlns:a16="http://schemas.microsoft.com/office/drawing/2014/main" id="{E39CC45B-BF49-DFE7-5F82-7A1489A0C633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3" name="Rectangle 62">
              <a:hlinkClick r:id="rId42" action="ppaction://hlinksldjump"/>
              <a:extLst>
                <a:ext uri="{FF2B5EF4-FFF2-40B4-BE49-F238E27FC236}">
                  <a16:creationId xmlns:a16="http://schemas.microsoft.com/office/drawing/2014/main" id="{A13874F7-BF2B-D716-6270-A14ECDBBF959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4" name="Rectangle 63">
              <a:hlinkClick r:id="rId43" action="ppaction://hlinksldjump"/>
              <a:extLst>
                <a:ext uri="{FF2B5EF4-FFF2-40B4-BE49-F238E27FC236}">
                  <a16:creationId xmlns:a16="http://schemas.microsoft.com/office/drawing/2014/main" id="{8A517324-DF85-73F5-15EA-A0A5628B5DB2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5" name="Rectangle 64">
              <a:hlinkClick r:id="rId44" action="ppaction://hlinksldjump"/>
              <a:extLst>
                <a:ext uri="{FF2B5EF4-FFF2-40B4-BE49-F238E27FC236}">
                  <a16:creationId xmlns:a16="http://schemas.microsoft.com/office/drawing/2014/main" id="{102F41FC-23E3-2D19-01E3-E75493779289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" name="Rectangle 65">
              <a:hlinkClick r:id="rId45" action="ppaction://hlinksldjump"/>
              <a:extLst>
                <a:ext uri="{FF2B5EF4-FFF2-40B4-BE49-F238E27FC236}">
                  <a16:creationId xmlns:a16="http://schemas.microsoft.com/office/drawing/2014/main" id="{CE1190EE-31A7-76CB-ABFC-A6E320B53DF0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7" name="Rectangle 66">
              <a:hlinkClick r:id="rId46" action="ppaction://hlinksldjump"/>
              <a:extLst>
                <a:ext uri="{FF2B5EF4-FFF2-40B4-BE49-F238E27FC236}">
                  <a16:creationId xmlns:a16="http://schemas.microsoft.com/office/drawing/2014/main" id="{5CBBC143-CF56-82E2-27EF-CDC8D0512F01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8" name="Rectangle 67">
              <a:hlinkClick r:id="rId47" action="ppaction://hlinksldjump"/>
              <a:extLst>
                <a:ext uri="{FF2B5EF4-FFF2-40B4-BE49-F238E27FC236}">
                  <a16:creationId xmlns:a16="http://schemas.microsoft.com/office/drawing/2014/main" id="{3649DD6A-3B92-3ACB-F284-6B540B6CC808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DCC0750-51D0-4B14-8AA3-EB1B7769F14B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59DA9CF-7494-68F8-26C6-969AEAE5D9EA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8E9CF40-2C09-31F0-8A4A-7667D7D42BC2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BA9B5F3-8D23-45C9-916E-860B3717E748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B94D001-B701-253D-81D2-0A932FFC085D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62CBDF-7837-DA71-D274-3BBDBBD94D23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66B4218-F915-2F1C-BB4B-61B05E1FBAD9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C582E6-0487-1E7F-E18E-E0091BF83F37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C714147-585E-CC71-E7B5-96A657EB8944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112" name="Table 153">
            <a:extLst>
              <a:ext uri="{FF2B5EF4-FFF2-40B4-BE49-F238E27FC236}">
                <a16:creationId xmlns:a16="http://schemas.microsoft.com/office/drawing/2014/main" id="{D4675B62-EB75-1948-C134-F59D0CF47CD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6063015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ABDDDAC-55A8-73ED-AED0-A758F7E8AB10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C120C4A-E86E-9457-76A8-A284250CFE65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D309538-96BD-2731-CB74-4CC302D3D691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2CDF505-5B1E-5B00-276E-394653DDB5C0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BE9BE9E-E474-3802-5FE6-40329B6F24B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5BFB0CFF-A57B-9CFF-34F5-FDC8259727C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B53BB90F-35C5-745A-EABF-52AE7DADA0F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A8A955CD-4C39-CE99-0B81-747812E836D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3774B65E-4FE5-FF88-42D7-0F152FB96D70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CDF1D733-E2D9-F67C-FCB3-5DBEBCF427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39934702-49EE-1E79-A6F8-D5CEF17FD1A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57732AB-B265-A77C-7DA1-97A257966E9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AD4FA85-E52A-A89B-03CF-BF54205BBA44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DA9CF14-42EF-0877-847B-1893D539A3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9EB5094-2223-4A5D-8621-DA7A29DB2D2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99C32E0-D80B-3D8E-55A5-BABBBE123A6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74AB018-ED9B-1703-080C-B3DE4ECA08D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1CC4DE-D317-98C6-2B4A-2CF00F002E14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0623321-3BFD-7660-2F7F-721D72A7A275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hlinkClick r:id="rId18" action="ppaction://hlinksldjump"/>
              <a:extLst>
                <a:ext uri="{FF2B5EF4-FFF2-40B4-BE49-F238E27FC236}">
                  <a16:creationId xmlns:a16="http://schemas.microsoft.com/office/drawing/2014/main" id="{B6D51899-3AD0-6D43-A663-C859BE00A437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Rectangle 65">
              <a:hlinkClick r:id="rId19" action="ppaction://hlinksldjump"/>
              <a:extLst>
                <a:ext uri="{FF2B5EF4-FFF2-40B4-BE49-F238E27FC236}">
                  <a16:creationId xmlns:a16="http://schemas.microsoft.com/office/drawing/2014/main" id="{02DF3374-1506-5358-FECF-77E8FEE6B96F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hlinkClick r:id="rId20" action="ppaction://hlinksldjump"/>
              <a:extLst>
                <a:ext uri="{FF2B5EF4-FFF2-40B4-BE49-F238E27FC236}">
                  <a16:creationId xmlns:a16="http://schemas.microsoft.com/office/drawing/2014/main" id="{8D07C2F7-AFB2-F1F9-C4DC-2DE4FA68DC68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Rectangle 6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0236155-3E51-1254-3F1F-71F9D84CF773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9" name="Rectangle 6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EEEAE5A-88A1-B8C8-F62E-2DFA99C444FF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0" name="Rectangle 69">
              <a:hlinkClick r:id="rId23" action="ppaction://hlinksldjump"/>
              <a:extLst>
                <a:ext uri="{FF2B5EF4-FFF2-40B4-BE49-F238E27FC236}">
                  <a16:creationId xmlns:a16="http://schemas.microsoft.com/office/drawing/2014/main" id="{CE406440-CB68-9A7E-F447-D40857BEE99E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1" name="Rectangle 70">
              <a:hlinkClick r:id="rId24" action="ppaction://hlinksldjump"/>
              <a:extLst>
                <a:ext uri="{FF2B5EF4-FFF2-40B4-BE49-F238E27FC236}">
                  <a16:creationId xmlns:a16="http://schemas.microsoft.com/office/drawing/2014/main" id="{C04CE4BC-6281-7235-DD15-C736A52665FE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2" name="Rectangle 71">
              <a:hlinkClick r:id="rId25" action="ppaction://hlinksldjump"/>
              <a:extLst>
                <a:ext uri="{FF2B5EF4-FFF2-40B4-BE49-F238E27FC236}">
                  <a16:creationId xmlns:a16="http://schemas.microsoft.com/office/drawing/2014/main" id="{7ED3C9FD-3AA4-04B2-CF9A-71DB6C562534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3" name="Rectangle 7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3681A97-6CE4-225F-8D37-41C4FD4C3F87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hlinkClick r:id="rId27" action="ppaction://hlinksldjump"/>
              <a:extLst>
                <a:ext uri="{FF2B5EF4-FFF2-40B4-BE49-F238E27FC236}">
                  <a16:creationId xmlns:a16="http://schemas.microsoft.com/office/drawing/2014/main" id="{A8043EC2-519E-389F-B0F1-4254A5B59BF7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5" name="Rectangle 74">
              <a:hlinkClick r:id="rId28" action="ppaction://hlinksldjump"/>
              <a:extLst>
                <a:ext uri="{FF2B5EF4-FFF2-40B4-BE49-F238E27FC236}">
                  <a16:creationId xmlns:a16="http://schemas.microsoft.com/office/drawing/2014/main" id="{FF1F87E8-0A8A-66DA-2DB5-4401EBE1458C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6" name="Rectangle 75">
              <a:hlinkClick r:id="rId29" action="ppaction://hlinksldjump"/>
              <a:extLst>
                <a:ext uri="{FF2B5EF4-FFF2-40B4-BE49-F238E27FC236}">
                  <a16:creationId xmlns:a16="http://schemas.microsoft.com/office/drawing/2014/main" id="{B3703320-D7BF-6CFA-9906-3816140D3317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" name="Rectangle 76">
              <a:hlinkClick r:id="rId30" action="ppaction://hlinksldjump"/>
              <a:extLst>
                <a:ext uri="{FF2B5EF4-FFF2-40B4-BE49-F238E27FC236}">
                  <a16:creationId xmlns:a16="http://schemas.microsoft.com/office/drawing/2014/main" id="{4EF9751E-B91F-8CAB-1AF8-69B27E082392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8" name="Rectangle 77">
              <a:hlinkClick r:id="rId31" action="ppaction://hlinksldjump"/>
              <a:extLst>
                <a:ext uri="{FF2B5EF4-FFF2-40B4-BE49-F238E27FC236}">
                  <a16:creationId xmlns:a16="http://schemas.microsoft.com/office/drawing/2014/main" id="{6A3D22E6-B712-115C-6D2A-C2EC577A4F75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9" name="Rectangle 78">
              <a:hlinkClick r:id="rId32" action="ppaction://hlinksldjump"/>
              <a:extLst>
                <a:ext uri="{FF2B5EF4-FFF2-40B4-BE49-F238E27FC236}">
                  <a16:creationId xmlns:a16="http://schemas.microsoft.com/office/drawing/2014/main" id="{9CA92ED9-CD29-7E00-CA48-807C8E543E22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0" name="Rectangle 79">
              <a:hlinkClick r:id="rId33" action="ppaction://hlinksldjump"/>
              <a:extLst>
                <a:ext uri="{FF2B5EF4-FFF2-40B4-BE49-F238E27FC236}">
                  <a16:creationId xmlns:a16="http://schemas.microsoft.com/office/drawing/2014/main" id="{AF929ED0-0365-0B35-6982-586E728E9926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1" name="Rectangle 8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0F3D99D-4978-A7E5-B370-EFDD2A7DC5FC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" name="Rectangle 81">
              <a:hlinkClick r:id="rId35" action="ppaction://hlinksldjump"/>
              <a:extLst>
                <a:ext uri="{FF2B5EF4-FFF2-40B4-BE49-F238E27FC236}">
                  <a16:creationId xmlns:a16="http://schemas.microsoft.com/office/drawing/2014/main" id="{55FE4AE8-8641-3650-B2A0-9F2DB68795DF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3" name="Rectangle 82">
              <a:hlinkClick r:id="rId36" action="ppaction://hlinksldjump"/>
              <a:extLst>
                <a:ext uri="{FF2B5EF4-FFF2-40B4-BE49-F238E27FC236}">
                  <a16:creationId xmlns:a16="http://schemas.microsoft.com/office/drawing/2014/main" id="{B1B60BFF-B7AD-253C-1391-CDE4F268133E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4" name="Rectangle 83">
              <a:hlinkClick r:id="rId37" action="ppaction://hlinksldjump"/>
              <a:extLst>
                <a:ext uri="{FF2B5EF4-FFF2-40B4-BE49-F238E27FC236}">
                  <a16:creationId xmlns:a16="http://schemas.microsoft.com/office/drawing/2014/main" id="{D408CB42-880E-24E2-D027-7C0A627C0E10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5" name="Rectangle 8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E16B5AF-B327-B656-3D9B-A43D2BAC2EC1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6" name="Rectangle 8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8809BB-1BD0-49BE-45A9-D6B55D42DDA2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" name="Rectangle 86">
              <a:hlinkClick r:id="rId40" action="ppaction://hlinksldjump"/>
              <a:extLst>
                <a:ext uri="{FF2B5EF4-FFF2-40B4-BE49-F238E27FC236}">
                  <a16:creationId xmlns:a16="http://schemas.microsoft.com/office/drawing/2014/main" id="{B27E5D95-8AD1-1294-31B4-1176FA9C5BE4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8" name="Rectangle 8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BC8E25D-D1D3-E4E8-A1C2-4B862B85D9E7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9" name="Rectangle 88">
              <a:hlinkClick r:id="rId42" action="ppaction://hlinksldjump"/>
              <a:extLst>
                <a:ext uri="{FF2B5EF4-FFF2-40B4-BE49-F238E27FC236}">
                  <a16:creationId xmlns:a16="http://schemas.microsoft.com/office/drawing/2014/main" id="{4F615FEB-74A6-939B-501F-2AEF9A6F61EA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0" name="Rectangle 89">
              <a:hlinkClick r:id="rId43" action="ppaction://hlinksldjump"/>
              <a:extLst>
                <a:ext uri="{FF2B5EF4-FFF2-40B4-BE49-F238E27FC236}">
                  <a16:creationId xmlns:a16="http://schemas.microsoft.com/office/drawing/2014/main" id="{8546C923-D1B3-8FA4-C651-042E191494BF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1" name="Rectangle 90">
              <a:hlinkClick r:id="rId44" action="ppaction://hlinksldjump"/>
              <a:extLst>
                <a:ext uri="{FF2B5EF4-FFF2-40B4-BE49-F238E27FC236}">
                  <a16:creationId xmlns:a16="http://schemas.microsoft.com/office/drawing/2014/main" id="{58893B96-5FF7-6119-E2AE-B7CD7A76EAA9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" name="Rectangle 9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7FC0F4F-8833-03B7-A56F-E55809ACA942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3" name="Rectangle 92">
              <a:hlinkClick r:id="rId46" action="ppaction://hlinksldjump"/>
              <a:extLst>
                <a:ext uri="{FF2B5EF4-FFF2-40B4-BE49-F238E27FC236}">
                  <a16:creationId xmlns:a16="http://schemas.microsoft.com/office/drawing/2014/main" id="{96C6DC1C-1646-6F0D-1C63-CCE2F9A16B3F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4" name="Rectangle 93">
              <a:hlinkClick r:id="rId47" action="ppaction://hlinksldjump"/>
              <a:extLst>
                <a:ext uri="{FF2B5EF4-FFF2-40B4-BE49-F238E27FC236}">
                  <a16:creationId xmlns:a16="http://schemas.microsoft.com/office/drawing/2014/main" id="{8A29615B-5E4F-CC38-DE11-8C7049CB7B05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5" name="Rectangle 94">
              <a:hlinkClick r:id="rId48" action="ppaction://hlinksldjump"/>
              <a:extLst>
                <a:ext uri="{FF2B5EF4-FFF2-40B4-BE49-F238E27FC236}">
                  <a16:creationId xmlns:a16="http://schemas.microsoft.com/office/drawing/2014/main" id="{46A1CF2D-878C-C952-0965-71234865E199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A3E0AAC-E7A9-944D-BF8D-F17B5C660663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998F80-29B2-F58C-0D22-A583DBA4FF41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81E0201-49E3-D193-18AF-4F704DC3AB75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BA8648B-F83F-B737-F183-CF96CA087149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2E01D1F-ED63-3E3B-33E4-24F56B6AAC1D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B8C4FAF-F5B9-02B2-E33B-EB329F987526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8B8BD8E-14E5-ACAA-A220-92E253F45CB1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FA0BB8-A482-421F-7E44-1E18A1700C30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576B498-FA0D-6495-60FC-B8D753FE54A9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4AC0A8-1094-5F97-339C-8AC22B3AE0AF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06" name="Table 153">
            <a:extLst>
              <a:ext uri="{FF2B5EF4-FFF2-40B4-BE49-F238E27FC236}">
                <a16:creationId xmlns:a16="http://schemas.microsoft.com/office/drawing/2014/main" id="{7AD71F19-7E54-2D94-6896-B604A5B6CCC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71533052-8617-9BB8-9A17-18546F33E42E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3634902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B2C9E-4BE6-3535-A782-62DDB2293793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159325-D784-99FC-7B25-FE954E6D0CDF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hlinkClick r:id="rId18" action="ppaction://hlinksldjump"/>
              <a:extLst>
                <a:ext uri="{FF2B5EF4-FFF2-40B4-BE49-F238E27FC236}">
                  <a16:creationId xmlns:a16="http://schemas.microsoft.com/office/drawing/2014/main" id="{D9D485E6-5939-30F8-3966-C0A454FEF36C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>
              <a:hlinkClick r:id="rId19" action="ppaction://hlinksldjump"/>
              <a:extLst>
                <a:ext uri="{FF2B5EF4-FFF2-40B4-BE49-F238E27FC236}">
                  <a16:creationId xmlns:a16="http://schemas.microsoft.com/office/drawing/2014/main" id="{B0AC95DD-9B5B-B71B-3F3A-2AAEBBD20527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4" name="Rectangle 33">
              <a:hlinkClick r:id="rId20" action="ppaction://hlinksldjump"/>
              <a:extLst>
                <a:ext uri="{FF2B5EF4-FFF2-40B4-BE49-F238E27FC236}">
                  <a16:creationId xmlns:a16="http://schemas.microsoft.com/office/drawing/2014/main" id="{B085931A-E305-253B-CE65-8FE46F1D2269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>
              <a:hlinkClick r:id="rId21" action="ppaction://hlinksldjump"/>
              <a:extLst>
                <a:ext uri="{FF2B5EF4-FFF2-40B4-BE49-F238E27FC236}">
                  <a16:creationId xmlns:a16="http://schemas.microsoft.com/office/drawing/2014/main" id="{DC5614AC-3B03-041F-57CF-BD852B75EEFE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6" name="Rectangle 35">
              <a:hlinkClick r:id="rId22" action="ppaction://hlinksldjump"/>
              <a:extLst>
                <a:ext uri="{FF2B5EF4-FFF2-40B4-BE49-F238E27FC236}">
                  <a16:creationId xmlns:a16="http://schemas.microsoft.com/office/drawing/2014/main" id="{24E82224-70FB-0589-9814-A84A9C048C6C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Rectangle 36">
              <a:hlinkClick r:id="rId23" action="ppaction://hlinksldjump"/>
              <a:extLst>
                <a:ext uri="{FF2B5EF4-FFF2-40B4-BE49-F238E27FC236}">
                  <a16:creationId xmlns:a16="http://schemas.microsoft.com/office/drawing/2014/main" id="{DC7A3C6D-BC82-4D24-1290-5745AC5C6EAF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8" name="Rectangle 37">
              <a:hlinkClick r:id="rId24" action="ppaction://hlinksldjump"/>
              <a:extLst>
                <a:ext uri="{FF2B5EF4-FFF2-40B4-BE49-F238E27FC236}">
                  <a16:creationId xmlns:a16="http://schemas.microsoft.com/office/drawing/2014/main" id="{CE62EEF5-0BBD-D874-316A-B672CB650843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9" name="Rectangle 38">
              <a:hlinkClick r:id="rId25" action="ppaction://hlinksldjump"/>
              <a:extLst>
                <a:ext uri="{FF2B5EF4-FFF2-40B4-BE49-F238E27FC236}">
                  <a16:creationId xmlns:a16="http://schemas.microsoft.com/office/drawing/2014/main" id="{36358568-922B-D3A5-F594-ED65EB53FA6E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0" name="Rectangle 39">
              <a:hlinkClick r:id="rId26" action="ppaction://hlinksldjump"/>
              <a:extLst>
                <a:ext uri="{FF2B5EF4-FFF2-40B4-BE49-F238E27FC236}">
                  <a16:creationId xmlns:a16="http://schemas.microsoft.com/office/drawing/2014/main" id="{AB0BB50B-FE81-A620-0AB1-1A783C15374D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1" name="Rectangle 40">
              <a:hlinkClick r:id="rId27" action="ppaction://hlinksldjump"/>
              <a:extLst>
                <a:ext uri="{FF2B5EF4-FFF2-40B4-BE49-F238E27FC236}">
                  <a16:creationId xmlns:a16="http://schemas.microsoft.com/office/drawing/2014/main" id="{580B57D4-3406-77C2-404E-0AB02A40AD64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2" name="Rectangle 41">
              <a:hlinkClick r:id="rId28" action="ppaction://hlinksldjump"/>
              <a:extLst>
                <a:ext uri="{FF2B5EF4-FFF2-40B4-BE49-F238E27FC236}">
                  <a16:creationId xmlns:a16="http://schemas.microsoft.com/office/drawing/2014/main" id="{495D4762-7E3A-5FC4-D738-51866F593196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3" name="Rectangle 42">
              <a:hlinkClick r:id="rId29" action="ppaction://hlinksldjump"/>
              <a:extLst>
                <a:ext uri="{FF2B5EF4-FFF2-40B4-BE49-F238E27FC236}">
                  <a16:creationId xmlns:a16="http://schemas.microsoft.com/office/drawing/2014/main" id="{FB90B23A-9082-4488-1817-0D048CC3AE65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4" name="Rectangle 43">
              <a:hlinkClick r:id="rId30" action="ppaction://hlinksldjump"/>
              <a:extLst>
                <a:ext uri="{FF2B5EF4-FFF2-40B4-BE49-F238E27FC236}">
                  <a16:creationId xmlns:a16="http://schemas.microsoft.com/office/drawing/2014/main" id="{BE7D8925-5FA1-F3D8-C7E5-20D55449ED8B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5" name="Rectangle 44">
              <a:hlinkClick r:id="rId31" action="ppaction://hlinksldjump"/>
              <a:extLst>
                <a:ext uri="{FF2B5EF4-FFF2-40B4-BE49-F238E27FC236}">
                  <a16:creationId xmlns:a16="http://schemas.microsoft.com/office/drawing/2014/main" id="{A29509F4-7660-8593-2168-C8BFB64380F6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6" name="Rectangle 45">
              <a:hlinkClick r:id="rId32" action="ppaction://hlinksldjump"/>
              <a:extLst>
                <a:ext uri="{FF2B5EF4-FFF2-40B4-BE49-F238E27FC236}">
                  <a16:creationId xmlns:a16="http://schemas.microsoft.com/office/drawing/2014/main" id="{ACFFD5B5-DA88-C2D1-C978-890399BA8651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7" name="Rectangle 46">
              <a:hlinkClick r:id="rId33" action="ppaction://hlinksldjump"/>
              <a:extLst>
                <a:ext uri="{FF2B5EF4-FFF2-40B4-BE49-F238E27FC236}">
                  <a16:creationId xmlns:a16="http://schemas.microsoft.com/office/drawing/2014/main" id="{EE03043B-10D6-4ED4-B757-2546F4104A1F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8" name="Rectangle 47">
              <a:hlinkClick r:id="rId34" action="ppaction://hlinksldjump"/>
              <a:extLst>
                <a:ext uri="{FF2B5EF4-FFF2-40B4-BE49-F238E27FC236}">
                  <a16:creationId xmlns:a16="http://schemas.microsoft.com/office/drawing/2014/main" id="{6ED7FD90-FA32-39AE-0E5B-1CF9A72A330F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9" name="Rectangle 48">
              <a:hlinkClick r:id="rId35" action="ppaction://hlinksldjump"/>
              <a:extLst>
                <a:ext uri="{FF2B5EF4-FFF2-40B4-BE49-F238E27FC236}">
                  <a16:creationId xmlns:a16="http://schemas.microsoft.com/office/drawing/2014/main" id="{C0212C66-178B-4A3F-E445-8144BB67A721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0" name="Rectangle 4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4BEC956-F8CD-7E54-1181-884B4FFEBFBC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1" name="Rectangle 50">
              <a:hlinkClick r:id="rId37" action="ppaction://hlinksldjump"/>
              <a:extLst>
                <a:ext uri="{FF2B5EF4-FFF2-40B4-BE49-F238E27FC236}">
                  <a16:creationId xmlns:a16="http://schemas.microsoft.com/office/drawing/2014/main" id="{2F23E8BC-7908-0C21-C02E-C61F74177665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" name="Rectangle 51">
              <a:hlinkClick r:id="rId38" action="ppaction://hlinksldjump"/>
              <a:extLst>
                <a:ext uri="{FF2B5EF4-FFF2-40B4-BE49-F238E27FC236}">
                  <a16:creationId xmlns:a16="http://schemas.microsoft.com/office/drawing/2014/main" id="{E28CBB25-C0F7-96EC-0D47-A40939863EDA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3" name="Rectangle 52">
              <a:hlinkClick r:id="rId39" action="ppaction://hlinksldjump"/>
              <a:extLst>
                <a:ext uri="{FF2B5EF4-FFF2-40B4-BE49-F238E27FC236}">
                  <a16:creationId xmlns:a16="http://schemas.microsoft.com/office/drawing/2014/main" id="{C838AC3F-C433-AEC5-5BFD-40F9A15B2F02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4" name="Rectangle 53">
              <a:hlinkClick r:id="rId40" action="ppaction://hlinksldjump"/>
              <a:extLst>
                <a:ext uri="{FF2B5EF4-FFF2-40B4-BE49-F238E27FC236}">
                  <a16:creationId xmlns:a16="http://schemas.microsoft.com/office/drawing/2014/main" id="{E57C7231-B56F-3694-B1BB-E3389A9EBE78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5" name="Rectangle 54">
              <a:hlinkClick r:id="rId41" action="ppaction://hlinksldjump"/>
              <a:extLst>
                <a:ext uri="{FF2B5EF4-FFF2-40B4-BE49-F238E27FC236}">
                  <a16:creationId xmlns:a16="http://schemas.microsoft.com/office/drawing/2014/main" id="{A44DF688-54A7-F8C9-3921-F35BBB89F438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6" name="Rectangle 55">
              <a:hlinkClick r:id="rId42" action="ppaction://hlinksldjump"/>
              <a:extLst>
                <a:ext uri="{FF2B5EF4-FFF2-40B4-BE49-F238E27FC236}">
                  <a16:creationId xmlns:a16="http://schemas.microsoft.com/office/drawing/2014/main" id="{09B6DE15-1692-976A-3BA3-8A8B9D1A1ADD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8" name="Rectangle 57">
              <a:hlinkClick r:id="rId43" action="ppaction://hlinksldjump"/>
              <a:extLst>
                <a:ext uri="{FF2B5EF4-FFF2-40B4-BE49-F238E27FC236}">
                  <a16:creationId xmlns:a16="http://schemas.microsoft.com/office/drawing/2014/main" id="{A578150D-724E-7CF8-2486-EC63336FB63D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9" name="Rectangle 58">
              <a:hlinkClick r:id="rId44" action="ppaction://hlinksldjump"/>
              <a:extLst>
                <a:ext uri="{FF2B5EF4-FFF2-40B4-BE49-F238E27FC236}">
                  <a16:creationId xmlns:a16="http://schemas.microsoft.com/office/drawing/2014/main" id="{D04F5075-B287-1B7E-31B6-D585A77AD2D0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0" name="Rectangle 5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BB3F25F-FF64-9017-8AAC-5ABBA64065DB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2" name="Rectangle 61">
              <a:hlinkClick r:id="rId46" action="ppaction://hlinksldjump"/>
              <a:extLst>
                <a:ext uri="{FF2B5EF4-FFF2-40B4-BE49-F238E27FC236}">
                  <a16:creationId xmlns:a16="http://schemas.microsoft.com/office/drawing/2014/main" id="{CEAFFF79-A446-7FEB-2B0A-1C75BF9A7B7F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3" name="Rectangle 62">
              <a:hlinkClick r:id="rId47" action="ppaction://hlinksldjump"/>
              <a:extLst>
                <a:ext uri="{FF2B5EF4-FFF2-40B4-BE49-F238E27FC236}">
                  <a16:creationId xmlns:a16="http://schemas.microsoft.com/office/drawing/2014/main" id="{11002B84-0ECE-B674-26B4-D621CA825D10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4" name="Rectangle 63">
              <a:hlinkClick r:id="rId48" action="ppaction://hlinksldjump"/>
              <a:extLst>
                <a:ext uri="{FF2B5EF4-FFF2-40B4-BE49-F238E27FC236}">
                  <a16:creationId xmlns:a16="http://schemas.microsoft.com/office/drawing/2014/main" id="{F668D2F3-1DBA-646D-28DA-5E4F48D68A0A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1DB748-DB8D-F965-84CA-99EE11272E2C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FE9D102-F3DE-6791-43F7-4EF1F86F3EF7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8CF453E-0CD7-8378-5601-C7DDB51BBB43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48722A2-E8B6-3B35-0A1A-5C0A208E6DEF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B4A5399-2330-299A-566B-2F629AD34698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B445F8E-474D-CF9A-5614-910A201ED8DF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075F6C-0477-0B29-1937-C4BD21F79A87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49BA88D-465F-F932-35E2-44B744ED4484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19AE12A-9D14-F1D0-DE9C-36840F8814BE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FEED9DB-C5F2-CDEE-B3F3-287C21773B04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A8BC28-F802-CB37-58B7-4BFBAC598050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845288B-9F8B-AC1C-41A7-6C2F44827717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112" name="Table 153">
            <a:extLst>
              <a:ext uri="{FF2B5EF4-FFF2-40B4-BE49-F238E27FC236}">
                <a16:creationId xmlns:a16="http://schemas.microsoft.com/office/drawing/2014/main" id="{B74012B7-6688-C9DE-098C-FEB9D344634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6063015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EE4C7C9-36F2-4F39-669E-4C44B55D74BD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AABCB29-E30B-4EBC-12A2-5B5084AAD5B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CEB8FF3-3904-11EC-0B7B-0643F8EC923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2657296-1A43-1F21-92AF-12CB92ADCDE7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DAB2FA7F-76A7-0066-2EFF-13EE7D5C775D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3B80A2B6-EFF4-5F8E-5168-2944508F0B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069F5761-34AE-9E9D-64B8-43957452B04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CB5E233-22DD-A6D7-A007-30D9AF99AD7D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BA31300-626C-3F3D-821A-D05B39E05F7E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C2243E9-9DAB-80AD-2C0D-756CF651E3C1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3AFCC293-1BE5-9B6A-4F66-7442B76D668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E0389712-FC72-4DCA-8F5B-CDC268BA5C7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719D96A5-A87A-6E7B-882C-87163AE1D2C2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750972D2-864A-36A0-8A48-04B947F9231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E0CF11D4-13A2-6B1F-8C88-D11771055B8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223CE58-878B-D495-5C7B-A94233E6673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080AA5AD-EB91-C7AB-0D4F-27418E72902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F688A5-7C45-C034-6CD6-D730D7FDC3C8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2120986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E4D1C2F-AAF6-3789-F05A-44A29A2A2464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DFF1EBF-7656-D378-EC9F-82AA47DF9BBE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BCE48DA-6DDA-4189-2C94-4B1C0E60EBB2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2D359BA-EEAA-1D87-D03A-23B830D25F09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hlinkClick r:id="rId18" action="ppaction://hlinksldjump"/>
              <a:extLst>
                <a:ext uri="{FF2B5EF4-FFF2-40B4-BE49-F238E27FC236}">
                  <a16:creationId xmlns:a16="http://schemas.microsoft.com/office/drawing/2014/main" id="{EC9BC5B1-1342-66F9-DB3E-493D9FEAE800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9" name="Rectangle 68">
              <a:hlinkClick r:id="rId19" action="ppaction://hlinksldjump"/>
              <a:extLst>
                <a:ext uri="{FF2B5EF4-FFF2-40B4-BE49-F238E27FC236}">
                  <a16:creationId xmlns:a16="http://schemas.microsoft.com/office/drawing/2014/main" id="{E9720380-694D-21C9-52E3-A521A01BAC1A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0" name="Rectangle 69">
              <a:hlinkClick r:id="rId20" action="ppaction://hlinksldjump"/>
              <a:extLst>
                <a:ext uri="{FF2B5EF4-FFF2-40B4-BE49-F238E27FC236}">
                  <a16:creationId xmlns:a16="http://schemas.microsoft.com/office/drawing/2014/main" id="{9E3B4091-1BF4-54FD-03E7-B39F95555D2B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1" name="Rectangle 7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9B37BD3-A0EA-226F-82D3-3CF564D7B286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>
              <a:hlinkClick r:id="rId22" action="ppaction://hlinksldjump"/>
              <a:extLst>
                <a:ext uri="{FF2B5EF4-FFF2-40B4-BE49-F238E27FC236}">
                  <a16:creationId xmlns:a16="http://schemas.microsoft.com/office/drawing/2014/main" id="{03DC9DFE-4DB6-D58D-09CB-4D8F5874EFB2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" name="Rectangle 72">
              <a:hlinkClick r:id="rId23" action="ppaction://hlinksldjump"/>
              <a:extLst>
                <a:ext uri="{FF2B5EF4-FFF2-40B4-BE49-F238E27FC236}">
                  <a16:creationId xmlns:a16="http://schemas.microsoft.com/office/drawing/2014/main" id="{A21256F7-A554-C1F0-CA02-C93222CF9CAF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4" name="Rectangle 73">
              <a:hlinkClick r:id="rId24" action="ppaction://hlinksldjump"/>
              <a:extLst>
                <a:ext uri="{FF2B5EF4-FFF2-40B4-BE49-F238E27FC236}">
                  <a16:creationId xmlns:a16="http://schemas.microsoft.com/office/drawing/2014/main" id="{EADA48CC-9535-12E4-0A93-99F74EC162D1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38860D9-E818-87ED-C6B8-8EABE7C55D36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>
              <a:hlinkClick r:id="rId26" action="ppaction://hlinksldjump"/>
              <a:extLst>
                <a:ext uri="{FF2B5EF4-FFF2-40B4-BE49-F238E27FC236}">
                  <a16:creationId xmlns:a16="http://schemas.microsoft.com/office/drawing/2014/main" id="{4AA77A6F-5A3F-216A-EABD-FAB053B40697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" name="Rectangle 76">
              <a:hlinkClick r:id="rId27" action="ppaction://hlinksldjump"/>
              <a:extLst>
                <a:ext uri="{FF2B5EF4-FFF2-40B4-BE49-F238E27FC236}">
                  <a16:creationId xmlns:a16="http://schemas.microsoft.com/office/drawing/2014/main" id="{CE480402-28EB-E735-D043-159030D58B09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8" name="Rectangle 77">
              <a:hlinkClick r:id="rId28" action="ppaction://hlinksldjump"/>
              <a:extLst>
                <a:ext uri="{FF2B5EF4-FFF2-40B4-BE49-F238E27FC236}">
                  <a16:creationId xmlns:a16="http://schemas.microsoft.com/office/drawing/2014/main" id="{936D0D8C-3600-683B-F379-4E50EA2DCE4B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9" name="Rectangle 78">
              <a:hlinkClick r:id="rId29" action="ppaction://hlinksldjump"/>
              <a:extLst>
                <a:ext uri="{FF2B5EF4-FFF2-40B4-BE49-F238E27FC236}">
                  <a16:creationId xmlns:a16="http://schemas.microsoft.com/office/drawing/2014/main" id="{68BB7948-D9E8-5852-D696-45538014F339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0" name="Rectangle 79">
              <a:hlinkClick r:id="rId30" action="ppaction://hlinksldjump"/>
              <a:extLst>
                <a:ext uri="{FF2B5EF4-FFF2-40B4-BE49-F238E27FC236}">
                  <a16:creationId xmlns:a16="http://schemas.microsoft.com/office/drawing/2014/main" id="{B7979370-D74B-273A-DBA1-0CB65B295D5D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1" name="Rectangle 80">
              <a:hlinkClick r:id="rId31" action="ppaction://hlinksldjump"/>
              <a:extLst>
                <a:ext uri="{FF2B5EF4-FFF2-40B4-BE49-F238E27FC236}">
                  <a16:creationId xmlns:a16="http://schemas.microsoft.com/office/drawing/2014/main" id="{238B25DB-65BB-3CB3-FC69-82788D4456B4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" name="Rectangle 81">
              <a:hlinkClick r:id="rId32" action="ppaction://hlinksldjump"/>
              <a:extLst>
                <a:ext uri="{FF2B5EF4-FFF2-40B4-BE49-F238E27FC236}">
                  <a16:creationId xmlns:a16="http://schemas.microsoft.com/office/drawing/2014/main" id="{A8A4258A-B3DF-B770-8F00-CC7923B8DC1E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3" name="Rectangle 82">
              <a:hlinkClick r:id="rId33" action="ppaction://hlinksldjump"/>
              <a:extLst>
                <a:ext uri="{FF2B5EF4-FFF2-40B4-BE49-F238E27FC236}">
                  <a16:creationId xmlns:a16="http://schemas.microsoft.com/office/drawing/2014/main" id="{41165F90-B628-4148-32E7-CB0FB9234115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4" name="Rectangle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FEB1F53E-324B-D03A-ABA5-31FBF93D8EDA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5" name="Rectangle 84">
              <a:hlinkClick r:id="rId35" action="ppaction://hlinksldjump"/>
              <a:extLst>
                <a:ext uri="{FF2B5EF4-FFF2-40B4-BE49-F238E27FC236}">
                  <a16:creationId xmlns:a16="http://schemas.microsoft.com/office/drawing/2014/main" id="{2E053529-43BB-F796-E79B-B32AFBDD0696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6" name="Rectangle 85">
              <a:hlinkClick r:id="rId36" action="ppaction://hlinksldjump"/>
              <a:extLst>
                <a:ext uri="{FF2B5EF4-FFF2-40B4-BE49-F238E27FC236}">
                  <a16:creationId xmlns:a16="http://schemas.microsoft.com/office/drawing/2014/main" id="{2900F0F2-492F-0C16-EB7F-DEC63015A9D3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" name="Rectangle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AB4AD41E-9240-E994-F0EF-2D924691B590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8" name="Rectangle 87">
              <a:hlinkClick r:id="rId38" action="ppaction://hlinksldjump"/>
              <a:extLst>
                <a:ext uri="{FF2B5EF4-FFF2-40B4-BE49-F238E27FC236}">
                  <a16:creationId xmlns:a16="http://schemas.microsoft.com/office/drawing/2014/main" id="{C92D5A11-2BB9-C528-2BEA-1A8CFB2186AB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9" name="Rectangle 88">
              <a:hlinkClick r:id="rId39" action="ppaction://hlinksldjump"/>
              <a:extLst>
                <a:ext uri="{FF2B5EF4-FFF2-40B4-BE49-F238E27FC236}">
                  <a16:creationId xmlns:a16="http://schemas.microsoft.com/office/drawing/2014/main" id="{A2CA4C16-D9B3-7615-7C55-5239213ABBF3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0" name="Rectangle 8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6B35EC-75B7-534B-8EBB-0C7897F14E07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1" name="Rectangle 90">
              <a:hlinkClick r:id="rId41" action="ppaction://hlinksldjump"/>
              <a:extLst>
                <a:ext uri="{FF2B5EF4-FFF2-40B4-BE49-F238E27FC236}">
                  <a16:creationId xmlns:a16="http://schemas.microsoft.com/office/drawing/2014/main" id="{E6BDE520-565B-DE70-945A-914938DDD2B8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" name="Rectangle 91">
              <a:hlinkClick r:id="rId42" action="ppaction://hlinksldjump"/>
              <a:extLst>
                <a:ext uri="{FF2B5EF4-FFF2-40B4-BE49-F238E27FC236}">
                  <a16:creationId xmlns:a16="http://schemas.microsoft.com/office/drawing/2014/main" id="{F8E76347-5419-17EE-4CDF-90F6D0F3FCAF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3" name="Rectangle 92">
              <a:hlinkClick r:id="rId43" action="ppaction://hlinksldjump"/>
              <a:extLst>
                <a:ext uri="{FF2B5EF4-FFF2-40B4-BE49-F238E27FC236}">
                  <a16:creationId xmlns:a16="http://schemas.microsoft.com/office/drawing/2014/main" id="{3C41F962-E155-3720-F9F1-2559B988FD55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4" name="Rectangle 93">
              <a:hlinkClick r:id="rId44" action="ppaction://hlinksldjump"/>
              <a:extLst>
                <a:ext uri="{FF2B5EF4-FFF2-40B4-BE49-F238E27FC236}">
                  <a16:creationId xmlns:a16="http://schemas.microsoft.com/office/drawing/2014/main" id="{78304E04-246A-640F-9BDE-1BB8B80AA506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5" name="Rectangle 9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0F29D12-762C-1A4E-E5B7-E434C9F9C026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" name="Rectangle 95">
              <a:hlinkClick r:id="rId46" action="ppaction://hlinksldjump"/>
              <a:extLst>
                <a:ext uri="{FF2B5EF4-FFF2-40B4-BE49-F238E27FC236}">
                  <a16:creationId xmlns:a16="http://schemas.microsoft.com/office/drawing/2014/main" id="{4FAF1C7D-541F-40AD-10B9-94AE945CF607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7" name="Rectangle 96">
              <a:hlinkClick r:id="rId47" action="ppaction://hlinksldjump"/>
              <a:extLst>
                <a:ext uri="{FF2B5EF4-FFF2-40B4-BE49-F238E27FC236}">
                  <a16:creationId xmlns:a16="http://schemas.microsoft.com/office/drawing/2014/main" id="{3AFDA500-DA17-8494-D838-99944DF12C7D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6246ED-E9DA-D893-49C6-11B53AE0E8DB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3B20B5E-AD41-E6E4-6DDA-2939EAE41805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708A6A8-FA78-F6C5-7D3C-C5E528AFA2BE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C9B0F8-D7CB-7C3F-40E9-0A451777934D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FEE3FD8-A41B-845C-1438-8E7DBA9263CC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9F68B10-6355-4673-EBEE-87C9EA92FFF5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2BC52FB-E464-13BC-D9B6-CEAE662B7ED7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40FB74E-9AED-7468-AA6C-A6E279CA8D5D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06" name="Table 153">
            <a:extLst>
              <a:ext uri="{FF2B5EF4-FFF2-40B4-BE49-F238E27FC236}">
                <a16:creationId xmlns:a16="http://schemas.microsoft.com/office/drawing/2014/main" id="{A1597951-F530-6A6F-D0DF-4F85F232B86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90E6ACCC-B1AE-3591-02EE-ED583D95F26D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66808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4DF196-386C-DDA9-A931-3717E67770A6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2120986"/>
            <a:chExt cx="1280160" cy="987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7092B2-B57C-1FBC-A910-11AF00594E68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26E652-8BE0-28C5-7CA8-88695E057E72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173CE7-3BAE-26A7-1824-2A83348AC3EF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49117A-3970-C083-1C3A-40AB8B3AE76E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hlinkClick r:id="rId18" action="ppaction://hlinksldjump"/>
              <a:extLst>
                <a:ext uri="{FF2B5EF4-FFF2-40B4-BE49-F238E27FC236}">
                  <a16:creationId xmlns:a16="http://schemas.microsoft.com/office/drawing/2014/main" id="{C99ACA8B-13A1-0ED7-767E-4E79984AFBBA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6B58B10-6979-EF2B-C76C-ADB21B82D13A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 36">
              <a:hlinkClick r:id="rId20" action="ppaction://hlinksldjump"/>
              <a:extLst>
                <a:ext uri="{FF2B5EF4-FFF2-40B4-BE49-F238E27FC236}">
                  <a16:creationId xmlns:a16="http://schemas.microsoft.com/office/drawing/2014/main" id="{D0579B3E-C4EB-09A2-82A1-4D14CC01FA33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Rectangle 37">
              <a:hlinkClick r:id="rId21" action="ppaction://hlinksldjump"/>
              <a:extLst>
                <a:ext uri="{FF2B5EF4-FFF2-40B4-BE49-F238E27FC236}">
                  <a16:creationId xmlns:a16="http://schemas.microsoft.com/office/drawing/2014/main" id="{9166BF17-DC17-B5A0-CB68-96273167E148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9" name="Rectangle 38">
              <a:hlinkClick r:id="rId22" action="ppaction://hlinksldjump"/>
              <a:extLst>
                <a:ext uri="{FF2B5EF4-FFF2-40B4-BE49-F238E27FC236}">
                  <a16:creationId xmlns:a16="http://schemas.microsoft.com/office/drawing/2014/main" id="{0D83097A-5458-1657-CA81-CD194FE4FEE0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1" name="Rectangle 40">
              <a:hlinkClick r:id="rId23" action="ppaction://hlinksldjump"/>
              <a:extLst>
                <a:ext uri="{FF2B5EF4-FFF2-40B4-BE49-F238E27FC236}">
                  <a16:creationId xmlns:a16="http://schemas.microsoft.com/office/drawing/2014/main" id="{3357906A-401D-F71C-832F-DCD8AF548C7D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2" name="Rectangle 41">
              <a:hlinkClick r:id="rId24" action="ppaction://hlinksldjump"/>
              <a:extLst>
                <a:ext uri="{FF2B5EF4-FFF2-40B4-BE49-F238E27FC236}">
                  <a16:creationId xmlns:a16="http://schemas.microsoft.com/office/drawing/2014/main" id="{1E6AFD9B-80FB-AC48-0CAC-5ABBDD620302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hlinkClick r:id="rId25" action="ppaction://hlinksldjump"/>
              <a:extLst>
                <a:ext uri="{FF2B5EF4-FFF2-40B4-BE49-F238E27FC236}">
                  <a16:creationId xmlns:a16="http://schemas.microsoft.com/office/drawing/2014/main" id="{F5D2BCC6-42EE-2D4D-6340-9FE272B08434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4" name="Rectangle 43">
              <a:hlinkClick r:id="rId26" action="ppaction://hlinksldjump"/>
              <a:extLst>
                <a:ext uri="{FF2B5EF4-FFF2-40B4-BE49-F238E27FC236}">
                  <a16:creationId xmlns:a16="http://schemas.microsoft.com/office/drawing/2014/main" id="{BDFA2EB3-B062-5955-3D16-0C30AA17A2F3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5" name="Rectangle 44">
              <a:hlinkClick r:id="rId27" action="ppaction://hlinksldjump"/>
              <a:extLst>
                <a:ext uri="{FF2B5EF4-FFF2-40B4-BE49-F238E27FC236}">
                  <a16:creationId xmlns:a16="http://schemas.microsoft.com/office/drawing/2014/main" id="{89E6C4AF-0A4C-B016-E2B4-D6F9337FA827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6" name="Rectangle 45">
              <a:hlinkClick r:id="rId28" action="ppaction://hlinksldjump"/>
              <a:extLst>
                <a:ext uri="{FF2B5EF4-FFF2-40B4-BE49-F238E27FC236}">
                  <a16:creationId xmlns:a16="http://schemas.microsoft.com/office/drawing/2014/main" id="{F0AF04F9-7103-0860-07FD-92A5240BDF6F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7" name="Rectangle 46">
              <a:hlinkClick r:id="rId29" action="ppaction://hlinksldjump"/>
              <a:extLst>
                <a:ext uri="{FF2B5EF4-FFF2-40B4-BE49-F238E27FC236}">
                  <a16:creationId xmlns:a16="http://schemas.microsoft.com/office/drawing/2014/main" id="{176444EC-D2D0-0E51-3372-9E68952AAF3D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8" name="Rectangle 47">
              <a:hlinkClick r:id="rId30" action="ppaction://hlinksldjump"/>
              <a:extLst>
                <a:ext uri="{FF2B5EF4-FFF2-40B4-BE49-F238E27FC236}">
                  <a16:creationId xmlns:a16="http://schemas.microsoft.com/office/drawing/2014/main" id="{B0227221-7D0A-56E3-6BB0-FE31FA71370B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9" name="Rectangle 48">
              <a:hlinkClick r:id="rId31" action="ppaction://hlinksldjump"/>
              <a:extLst>
                <a:ext uri="{FF2B5EF4-FFF2-40B4-BE49-F238E27FC236}">
                  <a16:creationId xmlns:a16="http://schemas.microsoft.com/office/drawing/2014/main" id="{80BF0D89-1D75-3F4E-780F-497F460002C3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0" name="Rectangle 49">
              <a:hlinkClick r:id="rId32" action="ppaction://hlinksldjump"/>
              <a:extLst>
                <a:ext uri="{FF2B5EF4-FFF2-40B4-BE49-F238E27FC236}">
                  <a16:creationId xmlns:a16="http://schemas.microsoft.com/office/drawing/2014/main" id="{CD126AAD-5A0F-04CC-6CA5-20EF44739E2F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" name="Rectangle 50">
              <a:hlinkClick r:id="rId33" action="ppaction://hlinksldjump"/>
              <a:extLst>
                <a:ext uri="{FF2B5EF4-FFF2-40B4-BE49-F238E27FC236}">
                  <a16:creationId xmlns:a16="http://schemas.microsoft.com/office/drawing/2014/main" id="{79CE45CB-1AF6-1C0E-00FA-2B4ADBA7A7D8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2" name="Rectangle 51">
              <a:hlinkClick r:id="rId34" action="ppaction://hlinksldjump"/>
              <a:extLst>
                <a:ext uri="{FF2B5EF4-FFF2-40B4-BE49-F238E27FC236}">
                  <a16:creationId xmlns:a16="http://schemas.microsoft.com/office/drawing/2014/main" id="{107A6446-C1DD-C0EE-1814-44F7BACC695B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3" name="Rectangle 52">
              <a:hlinkClick r:id="rId35" action="ppaction://hlinksldjump"/>
              <a:extLst>
                <a:ext uri="{FF2B5EF4-FFF2-40B4-BE49-F238E27FC236}">
                  <a16:creationId xmlns:a16="http://schemas.microsoft.com/office/drawing/2014/main" id="{7711F8D3-1BC7-6BC4-046A-4A04F1D5659C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4" name="Rectangle 53">
              <a:hlinkClick r:id="rId36" action="ppaction://hlinksldjump"/>
              <a:extLst>
                <a:ext uri="{FF2B5EF4-FFF2-40B4-BE49-F238E27FC236}">
                  <a16:creationId xmlns:a16="http://schemas.microsoft.com/office/drawing/2014/main" id="{A697618D-993A-5FFF-C92B-60B3C553785C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5" name="Rectangle 54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E8EE6B-CB5A-CDB4-F5E8-47479C8328BA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6" name="Rectangle 55">
              <a:hlinkClick r:id="rId38" action="ppaction://hlinksldjump"/>
              <a:extLst>
                <a:ext uri="{FF2B5EF4-FFF2-40B4-BE49-F238E27FC236}">
                  <a16:creationId xmlns:a16="http://schemas.microsoft.com/office/drawing/2014/main" id="{5384768E-1635-4853-F28B-9A1BB7DA71F3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8" name="Rectangle 57">
              <a:hlinkClick r:id="rId39" action="ppaction://hlinksldjump"/>
              <a:extLst>
                <a:ext uri="{FF2B5EF4-FFF2-40B4-BE49-F238E27FC236}">
                  <a16:creationId xmlns:a16="http://schemas.microsoft.com/office/drawing/2014/main" id="{291AC44E-F010-1437-2001-BF2FCD6B922B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9" name="Rectangle 58">
              <a:hlinkClick r:id="rId40" action="ppaction://hlinksldjump"/>
              <a:extLst>
                <a:ext uri="{FF2B5EF4-FFF2-40B4-BE49-F238E27FC236}">
                  <a16:creationId xmlns:a16="http://schemas.microsoft.com/office/drawing/2014/main" id="{6771FC1A-AED6-7323-FFCF-DEBE3D56A40F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0" name="Rectangle 59">
              <a:hlinkClick r:id="rId41" action="ppaction://hlinksldjump"/>
              <a:extLst>
                <a:ext uri="{FF2B5EF4-FFF2-40B4-BE49-F238E27FC236}">
                  <a16:creationId xmlns:a16="http://schemas.microsoft.com/office/drawing/2014/main" id="{1A3F8113-5E12-5883-96E0-CE5D2BA68747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2" name="Rectangle 61">
              <a:hlinkClick r:id="rId42" action="ppaction://hlinksldjump"/>
              <a:extLst>
                <a:ext uri="{FF2B5EF4-FFF2-40B4-BE49-F238E27FC236}">
                  <a16:creationId xmlns:a16="http://schemas.microsoft.com/office/drawing/2014/main" id="{DFDED34F-73B7-804A-230A-83DE8EFA22D6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3" name="Rectangle 62">
              <a:hlinkClick r:id="rId43" action="ppaction://hlinksldjump"/>
              <a:extLst>
                <a:ext uri="{FF2B5EF4-FFF2-40B4-BE49-F238E27FC236}">
                  <a16:creationId xmlns:a16="http://schemas.microsoft.com/office/drawing/2014/main" id="{A066AA93-576A-7CD3-081B-988760DBD34B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4" name="Rectangle 63">
              <a:hlinkClick r:id="rId44" action="ppaction://hlinksldjump"/>
              <a:extLst>
                <a:ext uri="{FF2B5EF4-FFF2-40B4-BE49-F238E27FC236}">
                  <a16:creationId xmlns:a16="http://schemas.microsoft.com/office/drawing/2014/main" id="{BABB4FD7-7C2D-9161-AF3B-A80579C21E9B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5" name="Rectangle 64">
              <a:hlinkClick r:id="rId45" action="ppaction://hlinksldjump"/>
              <a:extLst>
                <a:ext uri="{FF2B5EF4-FFF2-40B4-BE49-F238E27FC236}">
                  <a16:creationId xmlns:a16="http://schemas.microsoft.com/office/drawing/2014/main" id="{682286E4-A034-3948-A3EB-946974E23D45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" name="Rectangle 65">
              <a:hlinkClick r:id="rId46" action="ppaction://hlinksldjump"/>
              <a:extLst>
                <a:ext uri="{FF2B5EF4-FFF2-40B4-BE49-F238E27FC236}">
                  <a16:creationId xmlns:a16="http://schemas.microsoft.com/office/drawing/2014/main" id="{1691E1EF-0F3F-827C-A85A-D6AF2FE6171C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7" name="Rectangle 66">
              <a:hlinkClick r:id="rId47" action="ppaction://hlinksldjump"/>
              <a:extLst>
                <a:ext uri="{FF2B5EF4-FFF2-40B4-BE49-F238E27FC236}">
                  <a16:creationId xmlns:a16="http://schemas.microsoft.com/office/drawing/2014/main" id="{A13E9AE7-F6A4-55E8-583C-F693482DB9DE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C3CE8B-1F5D-B154-512A-F86B980F8EFB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1EF3AF9-318D-CC2B-737C-260E0575A6E5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9B452AE-C58D-CF50-0C44-43D4371F21E5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7A9FEA-1EF9-4AB4-EBBA-FD825BFDF5A2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058E2B6-232E-8EFB-C9BA-F698985C6263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943CBBE-045C-11E9-9C92-52670FD51851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A39D0BD-0285-6F35-57C2-B8FFB5E64EAC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040481D-F2BB-93D3-6FAC-3C9DE3CB32AB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2656B6D-EAA5-A801-26C0-704B93D723FD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1B49EC5-3DF2-3F2D-3668-6A0D2E3BB63F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261D6F4-3256-B3F8-F833-4DDD9501B248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7823C29-16E2-1B1E-8282-D85D956290FC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54FDB61-41D6-C9A3-DFBD-B62681EE665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02312BD-01FB-66B0-BA3E-044A6F87C3E1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F7E4F1E-72A7-5647-B0A0-3B13BF66DF9D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9FB2383-786B-B6B5-17D1-2D3E20693C8C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771E950-F656-4424-7728-9944B63F6ADB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478F699-5C0F-5528-B6C6-1434C8526FE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89AA2A4-671D-9DBA-EC24-A7ED2B37C44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0F40DD11-E41E-5933-264C-381CF4BF247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E7D3AF18-2151-E8D6-DA26-E0DF67D96BAC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7E3CEEC3-A313-D5AC-A632-6CE6E01A8B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ECF40142-F14F-46EC-C3F9-747A221F583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B563DE8-9859-9E0F-E0EF-0B158A3F52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1BB92C3-4AD4-2415-68E1-E25F2372429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242CF1A-D4C6-D9C8-00EA-AE5F4A512CA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9B379000-172B-7847-27E1-E7384F1E1A76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E859490-38C6-F757-396A-4813FF3E02D2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3050185-753C-835E-F199-B2174817D2DF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E83C0D4-ECBC-F9E0-2C8B-4E079BF90C25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3E33DB65-8AB3-92E3-2D02-670A46AF9BAE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D6E096E-8700-6C06-7253-D302EC480CEB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hlinkClick r:id="rId18" action="ppaction://hlinksldjump"/>
              <a:extLst>
                <a:ext uri="{FF2B5EF4-FFF2-40B4-BE49-F238E27FC236}">
                  <a16:creationId xmlns:a16="http://schemas.microsoft.com/office/drawing/2014/main" id="{35C7DE16-54DC-634F-D48E-7F3F1CF78589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2" name="Rectangle 161">
              <a:hlinkClick r:id="rId19" action="ppaction://hlinksldjump"/>
              <a:extLst>
                <a:ext uri="{FF2B5EF4-FFF2-40B4-BE49-F238E27FC236}">
                  <a16:creationId xmlns:a16="http://schemas.microsoft.com/office/drawing/2014/main" id="{0F62CA0B-6D4B-8E66-B285-7E6C375415E2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3" name="Rectangle 162">
              <a:hlinkClick r:id="rId20" action="ppaction://hlinksldjump"/>
              <a:extLst>
                <a:ext uri="{FF2B5EF4-FFF2-40B4-BE49-F238E27FC236}">
                  <a16:creationId xmlns:a16="http://schemas.microsoft.com/office/drawing/2014/main" id="{6C4F7E46-8E15-3B6A-0FE2-8F8A42C439A1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4" name="Rectangle 163">
              <a:hlinkClick r:id="rId21" action="ppaction://hlinksldjump"/>
              <a:extLst>
                <a:ext uri="{FF2B5EF4-FFF2-40B4-BE49-F238E27FC236}">
                  <a16:creationId xmlns:a16="http://schemas.microsoft.com/office/drawing/2014/main" id="{3ED9A6B7-F470-2336-33FA-B85515EC7907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5" name="Rectangle 16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4441F4F-96EE-0B8B-0A10-87E40A614C6F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6" name="Rectangle 165">
              <a:hlinkClick r:id="rId23" action="ppaction://hlinksldjump"/>
              <a:extLst>
                <a:ext uri="{FF2B5EF4-FFF2-40B4-BE49-F238E27FC236}">
                  <a16:creationId xmlns:a16="http://schemas.microsoft.com/office/drawing/2014/main" id="{2EF6DFBE-F89C-9030-23CD-B45568C4C6EF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7" name="Rectangle 166">
              <a:hlinkClick r:id="rId24" action="ppaction://hlinksldjump"/>
              <a:extLst>
                <a:ext uri="{FF2B5EF4-FFF2-40B4-BE49-F238E27FC236}">
                  <a16:creationId xmlns:a16="http://schemas.microsoft.com/office/drawing/2014/main" id="{0EAB96F3-DFC1-D59A-2C3A-66EB20BC6B99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8" name="Rectangle 16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AFBCCF-E4FD-E818-9596-E3A047B3CAE1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9" name="Rectangle 168">
              <a:hlinkClick r:id="rId26" action="ppaction://hlinksldjump"/>
              <a:extLst>
                <a:ext uri="{FF2B5EF4-FFF2-40B4-BE49-F238E27FC236}">
                  <a16:creationId xmlns:a16="http://schemas.microsoft.com/office/drawing/2014/main" id="{90A5BA50-EC8D-CF6E-6E50-DD1F1BAE482B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0" name="Rectangle 169">
              <a:hlinkClick r:id="rId27" action="ppaction://hlinksldjump"/>
              <a:extLst>
                <a:ext uri="{FF2B5EF4-FFF2-40B4-BE49-F238E27FC236}">
                  <a16:creationId xmlns:a16="http://schemas.microsoft.com/office/drawing/2014/main" id="{BFC8AB39-EE9B-7CF9-1DD0-813271AB0D68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1" name="Rectangle 170">
              <a:hlinkClick r:id="rId28" action="ppaction://hlinksldjump"/>
              <a:extLst>
                <a:ext uri="{FF2B5EF4-FFF2-40B4-BE49-F238E27FC236}">
                  <a16:creationId xmlns:a16="http://schemas.microsoft.com/office/drawing/2014/main" id="{08AADEAA-BEC4-2D09-B2F8-667968021803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2" name="Rectangle 17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7D502B4-806E-CBDF-63E1-E20F18465AC0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3" name="Rectangle 172">
              <a:hlinkClick r:id="rId30" action="ppaction://hlinksldjump"/>
              <a:extLst>
                <a:ext uri="{FF2B5EF4-FFF2-40B4-BE49-F238E27FC236}">
                  <a16:creationId xmlns:a16="http://schemas.microsoft.com/office/drawing/2014/main" id="{9FDEAB0B-7D98-A25B-D63C-CE1222B1CFE4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4" name="Rectangle 173">
              <a:hlinkClick r:id="rId31" action="ppaction://hlinksldjump"/>
              <a:extLst>
                <a:ext uri="{FF2B5EF4-FFF2-40B4-BE49-F238E27FC236}">
                  <a16:creationId xmlns:a16="http://schemas.microsoft.com/office/drawing/2014/main" id="{753FAA32-CAB5-1ABF-3AE5-78924A86F76E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75" name="Rectangle 174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9389E0-640F-40EF-EC99-5EA18251A8E0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76" name="Rectangle 175">
              <a:hlinkClick r:id="rId33" action="ppaction://hlinksldjump"/>
              <a:extLst>
                <a:ext uri="{FF2B5EF4-FFF2-40B4-BE49-F238E27FC236}">
                  <a16:creationId xmlns:a16="http://schemas.microsoft.com/office/drawing/2014/main" id="{60766D41-8B38-E4FB-ACA1-C4E83640BC2F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77" name="Rectangle 176">
              <a:hlinkClick r:id="rId34" action="ppaction://hlinksldjump"/>
              <a:extLst>
                <a:ext uri="{FF2B5EF4-FFF2-40B4-BE49-F238E27FC236}">
                  <a16:creationId xmlns:a16="http://schemas.microsoft.com/office/drawing/2014/main" id="{1AFF283B-2769-97F3-C45D-9841BD33FFE3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78" name="Rectangle 177">
              <a:hlinkClick r:id="rId35" action="ppaction://hlinksldjump"/>
              <a:extLst>
                <a:ext uri="{FF2B5EF4-FFF2-40B4-BE49-F238E27FC236}">
                  <a16:creationId xmlns:a16="http://schemas.microsoft.com/office/drawing/2014/main" id="{DFFE942E-A716-E275-9B42-297741791E2E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9" name="Rectangle 178">
              <a:hlinkClick r:id="rId36" action="ppaction://hlinksldjump"/>
              <a:extLst>
                <a:ext uri="{FF2B5EF4-FFF2-40B4-BE49-F238E27FC236}">
                  <a16:creationId xmlns:a16="http://schemas.microsoft.com/office/drawing/2014/main" id="{5E5EBF36-C068-6CB4-097C-D46DEE691F18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80" name="Rectangle 179">
              <a:hlinkClick r:id="rId37" action="ppaction://hlinksldjump"/>
              <a:extLst>
                <a:ext uri="{FF2B5EF4-FFF2-40B4-BE49-F238E27FC236}">
                  <a16:creationId xmlns:a16="http://schemas.microsoft.com/office/drawing/2014/main" id="{9604987E-4FAF-9753-889D-F10AE1DE95E7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81" name="Rectangle 180">
              <a:hlinkClick r:id="rId38" action="ppaction://hlinksldjump"/>
              <a:extLst>
                <a:ext uri="{FF2B5EF4-FFF2-40B4-BE49-F238E27FC236}">
                  <a16:creationId xmlns:a16="http://schemas.microsoft.com/office/drawing/2014/main" id="{963C6C1B-B782-B8FE-ADF8-C06DFBCD83EF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82" name="Rectangle 181">
              <a:hlinkClick r:id="rId39" action="ppaction://hlinksldjump"/>
              <a:extLst>
                <a:ext uri="{FF2B5EF4-FFF2-40B4-BE49-F238E27FC236}">
                  <a16:creationId xmlns:a16="http://schemas.microsoft.com/office/drawing/2014/main" id="{B7236778-DC1E-53C9-30F3-7A54D4B509E8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83" name="Rectangle 182">
              <a:hlinkClick r:id="rId40" action="ppaction://hlinksldjump"/>
              <a:extLst>
                <a:ext uri="{FF2B5EF4-FFF2-40B4-BE49-F238E27FC236}">
                  <a16:creationId xmlns:a16="http://schemas.microsoft.com/office/drawing/2014/main" id="{F29F9AE3-1A20-3E6C-D93D-FA4729CCCCEF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84" name="Rectangle 183">
              <a:hlinkClick r:id="rId41" action="ppaction://hlinksldjump"/>
              <a:extLst>
                <a:ext uri="{FF2B5EF4-FFF2-40B4-BE49-F238E27FC236}">
                  <a16:creationId xmlns:a16="http://schemas.microsoft.com/office/drawing/2014/main" id="{2E0C1700-1758-89EE-2C91-90512123F389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85" name="Rectangle 184">
              <a:hlinkClick r:id="rId42" action="ppaction://hlinksldjump"/>
              <a:extLst>
                <a:ext uri="{FF2B5EF4-FFF2-40B4-BE49-F238E27FC236}">
                  <a16:creationId xmlns:a16="http://schemas.microsoft.com/office/drawing/2014/main" id="{363C65B1-7279-69C5-58D7-E3D38525BC6B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86" name="Rectangle 185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967FF5-54E5-7065-0D99-77E057FCB420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87" name="Rectangle 186">
              <a:hlinkClick r:id="rId44" action="ppaction://hlinksldjump"/>
              <a:extLst>
                <a:ext uri="{FF2B5EF4-FFF2-40B4-BE49-F238E27FC236}">
                  <a16:creationId xmlns:a16="http://schemas.microsoft.com/office/drawing/2014/main" id="{E5AD951C-BF11-65E3-19A0-92110C015251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88" name="Rectangle 187">
              <a:hlinkClick r:id="rId45" action="ppaction://hlinksldjump"/>
              <a:extLst>
                <a:ext uri="{FF2B5EF4-FFF2-40B4-BE49-F238E27FC236}">
                  <a16:creationId xmlns:a16="http://schemas.microsoft.com/office/drawing/2014/main" id="{5450ABDC-B5E5-B6C8-C6A0-30FA99212057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89" name="Rectangle 188">
              <a:hlinkClick r:id="rId46" action="ppaction://hlinksldjump"/>
              <a:extLst>
                <a:ext uri="{FF2B5EF4-FFF2-40B4-BE49-F238E27FC236}">
                  <a16:creationId xmlns:a16="http://schemas.microsoft.com/office/drawing/2014/main" id="{77850F29-DB81-50A3-122B-421171FBB368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90" name="Rectangle 189">
              <a:hlinkClick r:id="rId47" action="ppaction://hlinksldjump"/>
              <a:extLst>
                <a:ext uri="{FF2B5EF4-FFF2-40B4-BE49-F238E27FC236}">
                  <a16:creationId xmlns:a16="http://schemas.microsoft.com/office/drawing/2014/main" id="{669AB046-DB1D-5B3E-FB78-4E75AC6801E5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91" name="Rectangle 190">
              <a:hlinkClick r:id="rId48" action="ppaction://hlinksldjump"/>
              <a:extLst>
                <a:ext uri="{FF2B5EF4-FFF2-40B4-BE49-F238E27FC236}">
                  <a16:creationId xmlns:a16="http://schemas.microsoft.com/office/drawing/2014/main" id="{934EC2C3-1CA3-6E6F-F277-DEA8C946A87E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693DF62-8B5C-90B1-4E81-3F06A1833AB6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1C90D89-61A4-8117-FB8A-CE15E913A0F8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68C58F9D-E813-14BF-66AD-F307421F4DDA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1D3CBC-B037-8580-D4E6-7BB5411E4230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0650A8D3-F886-1777-3B17-45FD3D10779C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276BAEC-1B29-823F-29F8-1FC756C067B1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1C9E67C-6EF6-EBF1-9B42-8AA7DCBD3C5A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99" name="Table 153">
            <a:extLst>
              <a:ext uri="{FF2B5EF4-FFF2-40B4-BE49-F238E27FC236}">
                <a16:creationId xmlns:a16="http://schemas.microsoft.com/office/drawing/2014/main" id="{907C263D-0417-AD1A-2F93-D920435492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200" name="TextBox 199">
            <a:extLst>
              <a:ext uri="{FF2B5EF4-FFF2-40B4-BE49-F238E27FC236}">
                <a16:creationId xmlns:a16="http://schemas.microsoft.com/office/drawing/2014/main" id="{ED3CED49-BD96-21F2-05E2-02BF38E39BEC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3610534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DFA117-364C-C32A-7CF8-4759F7E0429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3126A6-2DC2-61A0-452D-68EBBC892F86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26F765-A136-73E3-5FA5-3673CCC862DB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B68EDC-2E98-D07E-30EF-A3EFE8FD842C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30B4B6-13D3-CECA-173C-B5EBA058B595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hlinkClick r:id="rId18" action="ppaction://hlinksldjump"/>
              <a:extLst>
                <a:ext uri="{FF2B5EF4-FFF2-40B4-BE49-F238E27FC236}">
                  <a16:creationId xmlns:a16="http://schemas.microsoft.com/office/drawing/2014/main" id="{C0B859E2-8D16-0D70-08C1-A543C3EB17B5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" name="Rectangle 37">
              <a:hlinkClick r:id="rId19" action="ppaction://hlinksldjump"/>
              <a:extLst>
                <a:ext uri="{FF2B5EF4-FFF2-40B4-BE49-F238E27FC236}">
                  <a16:creationId xmlns:a16="http://schemas.microsoft.com/office/drawing/2014/main" id="{4C562F8B-1FC4-877C-995A-E2644D081F49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9" name="Rectangle 38">
              <a:hlinkClick r:id="rId20" action="ppaction://hlinksldjump"/>
              <a:extLst>
                <a:ext uri="{FF2B5EF4-FFF2-40B4-BE49-F238E27FC236}">
                  <a16:creationId xmlns:a16="http://schemas.microsoft.com/office/drawing/2014/main" id="{D5DF1D5C-124E-0567-6623-DE11BF03C16D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Rectangle 39">
              <a:hlinkClick r:id="rId21" action="ppaction://hlinksldjump"/>
              <a:extLst>
                <a:ext uri="{FF2B5EF4-FFF2-40B4-BE49-F238E27FC236}">
                  <a16:creationId xmlns:a16="http://schemas.microsoft.com/office/drawing/2014/main" id="{EC3F80BB-61D9-0183-F523-C8657694A6A9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4D3840C-3EEB-C67E-D0FC-A6891EDE6087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>
              <a:hlinkClick r:id="rId23" action="ppaction://hlinksldjump"/>
              <a:extLst>
                <a:ext uri="{FF2B5EF4-FFF2-40B4-BE49-F238E27FC236}">
                  <a16:creationId xmlns:a16="http://schemas.microsoft.com/office/drawing/2014/main" id="{23B27579-F2DB-35A3-349D-6A26561E3A3A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3" name="Rectangle 42">
              <a:hlinkClick r:id="rId24" action="ppaction://hlinksldjump"/>
              <a:extLst>
                <a:ext uri="{FF2B5EF4-FFF2-40B4-BE49-F238E27FC236}">
                  <a16:creationId xmlns:a16="http://schemas.microsoft.com/office/drawing/2014/main" id="{69F05A8E-2A0C-622B-3207-D758B34A13E6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4" name="Rectangle 43">
              <a:hlinkClick r:id="rId25" action="ppaction://hlinksldjump"/>
              <a:extLst>
                <a:ext uri="{FF2B5EF4-FFF2-40B4-BE49-F238E27FC236}">
                  <a16:creationId xmlns:a16="http://schemas.microsoft.com/office/drawing/2014/main" id="{CAF5D2F5-2949-EB86-6D37-A278C46AF51E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5" name="Rectangle 44">
              <a:hlinkClick r:id="rId26" action="ppaction://hlinksldjump"/>
              <a:extLst>
                <a:ext uri="{FF2B5EF4-FFF2-40B4-BE49-F238E27FC236}">
                  <a16:creationId xmlns:a16="http://schemas.microsoft.com/office/drawing/2014/main" id="{1EED5F91-28FF-F3CC-7C8D-3E097C63324F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" name="Rectangle 45">
              <a:hlinkClick r:id="rId27" action="ppaction://hlinksldjump"/>
              <a:extLst>
                <a:ext uri="{FF2B5EF4-FFF2-40B4-BE49-F238E27FC236}">
                  <a16:creationId xmlns:a16="http://schemas.microsoft.com/office/drawing/2014/main" id="{B7FDDBF8-7451-28DD-E54B-7A66C8CA7D29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7" name="Rectangle 46">
              <a:hlinkClick r:id="rId28" action="ppaction://hlinksldjump"/>
              <a:extLst>
                <a:ext uri="{FF2B5EF4-FFF2-40B4-BE49-F238E27FC236}">
                  <a16:creationId xmlns:a16="http://schemas.microsoft.com/office/drawing/2014/main" id="{36953D35-0097-BF50-5100-E7BD0A45CE9F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8" name="Rectangle 47">
              <a:hlinkClick r:id="rId29" action="ppaction://hlinksldjump"/>
              <a:extLst>
                <a:ext uri="{FF2B5EF4-FFF2-40B4-BE49-F238E27FC236}">
                  <a16:creationId xmlns:a16="http://schemas.microsoft.com/office/drawing/2014/main" id="{2BDA660E-9651-AFD2-B5D1-AAF1DB81F4E2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9" name="Rectangle 48">
              <a:hlinkClick r:id="rId30" action="ppaction://hlinksldjump"/>
              <a:extLst>
                <a:ext uri="{FF2B5EF4-FFF2-40B4-BE49-F238E27FC236}">
                  <a16:creationId xmlns:a16="http://schemas.microsoft.com/office/drawing/2014/main" id="{DCEA94B5-20C6-7FD5-08AC-ED92B5ECAA32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0" name="Rectangle 49">
              <a:hlinkClick r:id="rId31" action="ppaction://hlinksldjump"/>
              <a:extLst>
                <a:ext uri="{FF2B5EF4-FFF2-40B4-BE49-F238E27FC236}">
                  <a16:creationId xmlns:a16="http://schemas.microsoft.com/office/drawing/2014/main" id="{873F8FBE-230B-533E-3EB5-EA93FB16F508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" name="Rectangle 50">
              <a:hlinkClick r:id="rId32" action="ppaction://hlinksldjump"/>
              <a:extLst>
                <a:ext uri="{FF2B5EF4-FFF2-40B4-BE49-F238E27FC236}">
                  <a16:creationId xmlns:a16="http://schemas.microsoft.com/office/drawing/2014/main" id="{7BC20909-D436-EEFD-A121-8655B9F168F2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2" name="Rectangle 51">
              <a:hlinkClick r:id="rId33" action="ppaction://hlinksldjump"/>
              <a:extLst>
                <a:ext uri="{FF2B5EF4-FFF2-40B4-BE49-F238E27FC236}">
                  <a16:creationId xmlns:a16="http://schemas.microsoft.com/office/drawing/2014/main" id="{F9120156-4D14-ADC1-4EF5-1122F0AFF413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3" name="Rectangle 52">
              <a:hlinkClick r:id="rId34" action="ppaction://hlinksldjump"/>
              <a:extLst>
                <a:ext uri="{FF2B5EF4-FFF2-40B4-BE49-F238E27FC236}">
                  <a16:creationId xmlns:a16="http://schemas.microsoft.com/office/drawing/2014/main" id="{44472440-E4E3-75C4-1315-3158CD81F5E3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4" name="Rectangle 53">
              <a:hlinkClick r:id="rId35" action="ppaction://hlinksldjump"/>
              <a:extLst>
                <a:ext uri="{FF2B5EF4-FFF2-40B4-BE49-F238E27FC236}">
                  <a16:creationId xmlns:a16="http://schemas.microsoft.com/office/drawing/2014/main" id="{7DF4414D-7216-51CD-B6DD-A66D6714B2D5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5" name="Rectangle 54">
              <a:hlinkClick r:id="rId36" action="ppaction://hlinksldjump"/>
              <a:extLst>
                <a:ext uri="{FF2B5EF4-FFF2-40B4-BE49-F238E27FC236}">
                  <a16:creationId xmlns:a16="http://schemas.microsoft.com/office/drawing/2014/main" id="{6080D30D-058A-AC5A-5DCE-3A08057FA47A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" name="Rectangle 55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935D96-EEF9-1414-CBB7-59584EEEDF93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8" name="Rectangle 57">
              <a:hlinkClick r:id="rId38" action="ppaction://hlinksldjump"/>
              <a:extLst>
                <a:ext uri="{FF2B5EF4-FFF2-40B4-BE49-F238E27FC236}">
                  <a16:creationId xmlns:a16="http://schemas.microsoft.com/office/drawing/2014/main" id="{513E73CE-100F-B9FD-F957-F6CF19EF4A0B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9" name="Rectangle 58">
              <a:hlinkClick r:id="rId39" action="ppaction://hlinksldjump"/>
              <a:extLst>
                <a:ext uri="{FF2B5EF4-FFF2-40B4-BE49-F238E27FC236}">
                  <a16:creationId xmlns:a16="http://schemas.microsoft.com/office/drawing/2014/main" id="{8120F645-B724-9500-DFA9-0AA23D67C53B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0" name="Rectangle 59">
              <a:hlinkClick r:id="rId40" action="ppaction://hlinksldjump"/>
              <a:extLst>
                <a:ext uri="{FF2B5EF4-FFF2-40B4-BE49-F238E27FC236}">
                  <a16:creationId xmlns:a16="http://schemas.microsoft.com/office/drawing/2014/main" id="{C40F11F3-F7F4-C6CC-34A6-2B0160949DF2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2" name="Rectangle 61">
              <a:hlinkClick r:id="rId41" action="ppaction://hlinksldjump"/>
              <a:extLst>
                <a:ext uri="{FF2B5EF4-FFF2-40B4-BE49-F238E27FC236}">
                  <a16:creationId xmlns:a16="http://schemas.microsoft.com/office/drawing/2014/main" id="{6E23B699-0477-20A0-FB72-F003A167E372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3" name="Rectangle 62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455B09-7E42-0147-AF42-F019235A7EEB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4" name="Rectangle 63">
              <a:hlinkClick r:id="rId43" action="ppaction://hlinksldjump"/>
              <a:extLst>
                <a:ext uri="{FF2B5EF4-FFF2-40B4-BE49-F238E27FC236}">
                  <a16:creationId xmlns:a16="http://schemas.microsoft.com/office/drawing/2014/main" id="{B755C6EA-0E36-B3C9-A2A4-3D1A5E82698F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5" name="Rectangle 64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501BD8-258F-B888-435B-9C459E1B3A64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" name="Rectangle 65">
              <a:hlinkClick r:id="rId45" action="ppaction://hlinksldjump"/>
              <a:extLst>
                <a:ext uri="{FF2B5EF4-FFF2-40B4-BE49-F238E27FC236}">
                  <a16:creationId xmlns:a16="http://schemas.microsoft.com/office/drawing/2014/main" id="{3737AA5D-4CC4-7632-A64C-B0570DAA8B28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7" name="Rectangle 66">
              <a:hlinkClick r:id="rId46" action="ppaction://hlinksldjump"/>
              <a:extLst>
                <a:ext uri="{FF2B5EF4-FFF2-40B4-BE49-F238E27FC236}">
                  <a16:creationId xmlns:a16="http://schemas.microsoft.com/office/drawing/2014/main" id="{846B44B9-3568-6849-9077-3E100A28449D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8" name="Rectangle 67">
              <a:hlinkClick r:id="rId47" action="ppaction://hlinksldjump"/>
              <a:extLst>
                <a:ext uri="{FF2B5EF4-FFF2-40B4-BE49-F238E27FC236}">
                  <a16:creationId xmlns:a16="http://schemas.microsoft.com/office/drawing/2014/main" id="{E76D1D67-D172-1806-3BA9-BF23AF56813D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3" name="Rectangle 72">
              <a:hlinkClick r:id="rId48" action="ppaction://hlinksldjump"/>
              <a:extLst>
                <a:ext uri="{FF2B5EF4-FFF2-40B4-BE49-F238E27FC236}">
                  <a16:creationId xmlns:a16="http://schemas.microsoft.com/office/drawing/2014/main" id="{397E1B4D-5059-F74B-D701-E09CA63DFFB4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FAB870-282A-47BD-43D5-2AA969540A18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3B786D-0896-1E73-D8AA-DF14A70DE55F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D8F0948-D043-95A3-D07F-E2A2E0DEEE18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A54AD76-FE74-5EFA-60BB-3D856B96A19B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42DFCA1-493F-D566-55EB-45EAFA923C56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1831D4-D830-2E98-62F5-F1CCFBC06113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8594B1A-F02F-E10A-B3EC-E77F8C5F713D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0356A4F-B878-37FE-32F1-EFA04647AC1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357B5F-B3C4-D180-2627-07C96BCA871B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0A7D0A6-95A5-0899-94B2-2A0CD51C9639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2A108AE-1713-C68A-31F5-E8E272AB07CB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7F62CEC-B023-0789-13AB-00B27546BC45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5DE42DC-8C2A-8AB6-BBC4-5EA2C854DFF3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CFD1F52-2F67-F312-512B-AE6D5A207E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05384734-A4DE-8D66-CBC8-CFA6B8F9D3A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C5A1A19F-C72A-334E-7E6F-157E6A385E3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A5AF5BC3-535F-90D9-C5C2-9055A1F6A43D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DCF19A7-E05E-F5BE-8C1C-106C71C736B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143B1E6F-C5AC-C181-91F7-348296D56A0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0611DEA0-CC1E-B4FC-2AEA-9666C778A56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F9E2A09D-660A-C34C-0648-35105F447E48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87492A4B-9FA8-86AC-10C9-173E9F6E08C2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4BEE29A0-AE52-5A6D-7A15-14C7213D4F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83DA31A-0C57-587E-ED80-03F66D8747C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6073965-6E57-8791-755A-55D02C282A3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02B581C-AE94-C159-6D62-7232B2BF999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7B856C-5F13-E6CD-5D33-E6A7D1EB5454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3558339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5E15BB1-15CD-0DA9-1432-92A41FC266BC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1FE1F88-E61C-AED0-11A6-1B583A29E3C9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D14C715-B1A5-076D-16E6-1096263DEC1C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" name="Rectangle 66">
              <a:hlinkClick r:id="rId19" action="ppaction://hlinksldjump"/>
              <a:extLst>
                <a:ext uri="{FF2B5EF4-FFF2-40B4-BE49-F238E27FC236}">
                  <a16:creationId xmlns:a16="http://schemas.microsoft.com/office/drawing/2014/main" id="{0997ADEC-F9D3-E47B-7DA5-19A28D9E8BE5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Rectangle 67">
              <a:hlinkClick r:id="rId20" action="ppaction://hlinksldjump"/>
              <a:extLst>
                <a:ext uri="{FF2B5EF4-FFF2-40B4-BE49-F238E27FC236}">
                  <a16:creationId xmlns:a16="http://schemas.microsoft.com/office/drawing/2014/main" id="{4F69D88C-037D-0AFB-C133-918094CFD1EA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9" name="Rectangle 68">
              <a:hlinkClick r:id="rId21" action="ppaction://hlinksldjump"/>
              <a:extLst>
                <a:ext uri="{FF2B5EF4-FFF2-40B4-BE49-F238E27FC236}">
                  <a16:creationId xmlns:a16="http://schemas.microsoft.com/office/drawing/2014/main" id="{204614F1-A7C6-3E9F-A070-25025E23B921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>
              <a:hlinkClick r:id="rId22" action="ppaction://hlinksldjump"/>
              <a:extLst>
                <a:ext uri="{FF2B5EF4-FFF2-40B4-BE49-F238E27FC236}">
                  <a16:creationId xmlns:a16="http://schemas.microsoft.com/office/drawing/2014/main" id="{76E6FE0E-AD3D-BD82-5D18-5911516F6CA8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1" name="Rectangle 70">
              <a:hlinkClick r:id="rId23" action="ppaction://hlinksldjump"/>
              <a:extLst>
                <a:ext uri="{FF2B5EF4-FFF2-40B4-BE49-F238E27FC236}">
                  <a16:creationId xmlns:a16="http://schemas.microsoft.com/office/drawing/2014/main" id="{E5F69E7F-CE32-937C-4492-2653F92A2643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2" name="Rectangle 71">
              <a:hlinkClick r:id="rId24" action="ppaction://hlinksldjump"/>
              <a:extLst>
                <a:ext uri="{FF2B5EF4-FFF2-40B4-BE49-F238E27FC236}">
                  <a16:creationId xmlns:a16="http://schemas.microsoft.com/office/drawing/2014/main" id="{C7A93BC1-D1C3-23DD-F601-C111038BACA0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3" name="Rectangle 72">
              <a:hlinkClick r:id="rId25" action="ppaction://hlinksldjump"/>
              <a:extLst>
                <a:ext uri="{FF2B5EF4-FFF2-40B4-BE49-F238E27FC236}">
                  <a16:creationId xmlns:a16="http://schemas.microsoft.com/office/drawing/2014/main" id="{4E878124-54B2-AB5F-9C73-66E82BF1FD3B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>
              <a:hlinkClick r:id="rId26" action="ppaction://hlinksldjump"/>
              <a:extLst>
                <a:ext uri="{FF2B5EF4-FFF2-40B4-BE49-F238E27FC236}">
                  <a16:creationId xmlns:a16="http://schemas.microsoft.com/office/drawing/2014/main" id="{AAB44694-A81C-8C83-23D1-8028A4E2E8C8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5" name="Rectangle 74">
              <a:hlinkClick r:id="rId27" action="ppaction://hlinksldjump"/>
              <a:extLst>
                <a:ext uri="{FF2B5EF4-FFF2-40B4-BE49-F238E27FC236}">
                  <a16:creationId xmlns:a16="http://schemas.microsoft.com/office/drawing/2014/main" id="{A2BE65DE-42B6-1441-BC51-02EC4AFC79B8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6" name="Rectangle 75">
              <a:hlinkClick r:id="rId28" action="ppaction://hlinksldjump"/>
              <a:extLst>
                <a:ext uri="{FF2B5EF4-FFF2-40B4-BE49-F238E27FC236}">
                  <a16:creationId xmlns:a16="http://schemas.microsoft.com/office/drawing/2014/main" id="{17A0A173-155F-7BA3-4AFD-2ED10CA3BC3A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" name="Rectangle 76">
              <a:hlinkClick r:id="rId29" action="ppaction://hlinksldjump"/>
              <a:extLst>
                <a:ext uri="{FF2B5EF4-FFF2-40B4-BE49-F238E27FC236}">
                  <a16:creationId xmlns:a16="http://schemas.microsoft.com/office/drawing/2014/main" id="{F1F031FF-FC4D-1FE2-8ACD-64D1DFCD4262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8" name="Rectangle 77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A73608-7FFC-FA0C-8C9F-2C94A2F0B316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9" name="Rectangle 78">
              <a:hlinkClick r:id="rId31" action="ppaction://hlinksldjump"/>
              <a:extLst>
                <a:ext uri="{FF2B5EF4-FFF2-40B4-BE49-F238E27FC236}">
                  <a16:creationId xmlns:a16="http://schemas.microsoft.com/office/drawing/2014/main" id="{1A7B5D83-979F-1150-1F53-D330874470E9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0" name="Rectangle 79">
              <a:hlinkClick r:id="rId32" action="ppaction://hlinksldjump"/>
              <a:extLst>
                <a:ext uri="{FF2B5EF4-FFF2-40B4-BE49-F238E27FC236}">
                  <a16:creationId xmlns:a16="http://schemas.microsoft.com/office/drawing/2014/main" id="{E40ABE50-78D7-BD24-13F8-AB8E720EFB75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1" name="Rectangle 80">
              <a:hlinkClick r:id="rId33" action="ppaction://hlinksldjump"/>
              <a:extLst>
                <a:ext uri="{FF2B5EF4-FFF2-40B4-BE49-F238E27FC236}">
                  <a16:creationId xmlns:a16="http://schemas.microsoft.com/office/drawing/2014/main" id="{E296C922-031D-2B35-A045-901B2377F768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" name="Rectangle 81">
              <a:hlinkClick r:id="rId34" action="ppaction://hlinksldjump"/>
              <a:extLst>
                <a:ext uri="{FF2B5EF4-FFF2-40B4-BE49-F238E27FC236}">
                  <a16:creationId xmlns:a16="http://schemas.microsoft.com/office/drawing/2014/main" id="{383A7438-268F-9200-2299-A260EFFEAF7A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3" name="Rectangle 82">
              <a:hlinkClick r:id="rId35" action="ppaction://hlinksldjump"/>
              <a:extLst>
                <a:ext uri="{FF2B5EF4-FFF2-40B4-BE49-F238E27FC236}">
                  <a16:creationId xmlns:a16="http://schemas.microsoft.com/office/drawing/2014/main" id="{57F27AAF-F885-BE4B-ACB6-1B5869A095E3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4" name="Rectangle 83">
              <a:hlinkClick r:id="rId36" action="ppaction://hlinksldjump"/>
              <a:extLst>
                <a:ext uri="{FF2B5EF4-FFF2-40B4-BE49-F238E27FC236}">
                  <a16:creationId xmlns:a16="http://schemas.microsoft.com/office/drawing/2014/main" id="{E2A543D0-3D6F-1C75-7370-BB83EEF4785B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5" name="Rectangle 84">
              <a:hlinkClick r:id="rId37" action="ppaction://hlinksldjump"/>
              <a:extLst>
                <a:ext uri="{FF2B5EF4-FFF2-40B4-BE49-F238E27FC236}">
                  <a16:creationId xmlns:a16="http://schemas.microsoft.com/office/drawing/2014/main" id="{ABBE0BCB-EA92-9DC8-D6A0-A93E6D3D95DD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6" name="Rectangle 85">
              <a:hlinkClick r:id="rId38" action="ppaction://hlinksldjump"/>
              <a:extLst>
                <a:ext uri="{FF2B5EF4-FFF2-40B4-BE49-F238E27FC236}">
                  <a16:creationId xmlns:a16="http://schemas.microsoft.com/office/drawing/2014/main" id="{67AEE5E7-081F-46A3-209C-FA5EE6FCE84E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" name="Rectangle 86">
              <a:hlinkClick r:id="rId39" action="ppaction://hlinksldjump"/>
              <a:extLst>
                <a:ext uri="{FF2B5EF4-FFF2-40B4-BE49-F238E27FC236}">
                  <a16:creationId xmlns:a16="http://schemas.microsoft.com/office/drawing/2014/main" id="{25956869-D83D-4A17-7943-21B4A309307B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8" name="Rectangle 87">
              <a:hlinkClick r:id="rId40" action="ppaction://hlinksldjump"/>
              <a:extLst>
                <a:ext uri="{FF2B5EF4-FFF2-40B4-BE49-F238E27FC236}">
                  <a16:creationId xmlns:a16="http://schemas.microsoft.com/office/drawing/2014/main" id="{24CF0286-E0FA-5FA6-FEB8-746E9559081D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9" name="Rectangle 88">
              <a:hlinkClick r:id="rId41" action="ppaction://hlinksldjump"/>
              <a:extLst>
                <a:ext uri="{FF2B5EF4-FFF2-40B4-BE49-F238E27FC236}">
                  <a16:creationId xmlns:a16="http://schemas.microsoft.com/office/drawing/2014/main" id="{9A0F9779-22E4-DE96-EAAF-2BCDA54F97F0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0" name="Rectangle 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7A830947-1574-AB28-D401-C76E93466910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1" name="Rectangle 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DE0D9E-7067-2BA4-054F-5B6A50C270FE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" name="Rectangle 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5CBA0954-99E4-999B-62E7-1E5A7D8D238F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3" name="Rectangle 92">
              <a:hlinkClick r:id="rId45" action="ppaction://hlinksldjump"/>
              <a:extLst>
                <a:ext uri="{FF2B5EF4-FFF2-40B4-BE49-F238E27FC236}">
                  <a16:creationId xmlns:a16="http://schemas.microsoft.com/office/drawing/2014/main" id="{EA5F0BD0-FB61-195A-427E-6DAABD64091C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4" name="Rectangle 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653D8273-53FB-5AA9-1EEB-9834F9E8AC34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5" name="Rectangle 94">
              <a:hlinkClick r:id="rId47" action="ppaction://hlinksldjump"/>
              <a:extLst>
                <a:ext uri="{FF2B5EF4-FFF2-40B4-BE49-F238E27FC236}">
                  <a16:creationId xmlns:a16="http://schemas.microsoft.com/office/drawing/2014/main" id="{54095477-87E6-5456-C6C8-A3A5612334D9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6" name="Rectangle 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06678FAD-B5C3-4745-E47D-71B1858E30C1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982B0B4-6108-A21C-A743-7F8781618227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C143EB7-220D-931B-58BC-A54FD7F34FA4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7BD5279-CC62-3F5B-F4D2-4200643C36F3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B1A7352-E505-FD94-BC12-465EAD302ACB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45DB3F1-42BA-A6A5-2D79-8F587EDD6719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059F631-33C0-43A8-8EDF-457061D9F458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B8690D9-60D3-19D6-9DEB-402C0BF51002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ACC2A52-FEF1-FAEA-41FA-1834108F8872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EC2A54-5E43-7F5D-B458-524C5D8A12B4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07" name="Table 153">
            <a:extLst>
              <a:ext uri="{FF2B5EF4-FFF2-40B4-BE49-F238E27FC236}">
                <a16:creationId xmlns:a16="http://schemas.microsoft.com/office/drawing/2014/main" id="{B1AA21AB-245A-5A5E-BE21-61A97678EB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08" name="TextBox 107">
            <a:extLst>
              <a:ext uri="{FF2B5EF4-FFF2-40B4-BE49-F238E27FC236}">
                <a16:creationId xmlns:a16="http://schemas.microsoft.com/office/drawing/2014/main" id="{32F6CE7E-1C68-F6E2-85FA-0CC24BFA797E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2433437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3D32A2-3A4A-1A04-A99C-6DE7183879D0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3558339"/>
            <a:chExt cx="1280160" cy="987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BC34424-24F8-3080-0841-EFDF80F8CBE5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3CC9D2E-1CBA-7E18-1033-6994D70FF8A7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hlinkClick r:id="rId18" action="ppaction://hlinksldjump"/>
              <a:extLst>
                <a:ext uri="{FF2B5EF4-FFF2-40B4-BE49-F238E27FC236}">
                  <a16:creationId xmlns:a16="http://schemas.microsoft.com/office/drawing/2014/main" id="{9A891C68-8830-88C9-F882-43B7705299C4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hlinkClick r:id="rId19" action="ppaction://hlinksldjump"/>
              <a:extLst>
                <a:ext uri="{FF2B5EF4-FFF2-40B4-BE49-F238E27FC236}">
                  <a16:creationId xmlns:a16="http://schemas.microsoft.com/office/drawing/2014/main" id="{8D7E1323-6809-41E2-FE3B-A2C025376093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5" name="Rectangle 34">
              <a:hlinkClick r:id="rId20" action="ppaction://hlinksldjump"/>
              <a:extLst>
                <a:ext uri="{FF2B5EF4-FFF2-40B4-BE49-F238E27FC236}">
                  <a16:creationId xmlns:a16="http://schemas.microsoft.com/office/drawing/2014/main" id="{904BF804-20CA-5220-4506-FA235105FB5D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hlinkClick r:id="rId21" action="ppaction://hlinksldjump"/>
              <a:extLst>
                <a:ext uri="{FF2B5EF4-FFF2-40B4-BE49-F238E27FC236}">
                  <a16:creationId xmlns:a16="http://schemas.microsoft.com/office/drawing/2014/main" id="{DA429D9A-9557-6E71-4BCA-338642563025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7" name="Rectangle 36">
              <a:hlinkClick r:id="rId22" action="ppaction://hlinksldjump"/>
              <a:extLst>
                <a:ext uri="{FF2B5EF4-FFF2-40B4-BE49-F238E27FC236}">
                  <a16:creationId xmlns:a16="http://schemas.microsoft.com/office/drawing/2014/main" id="{DD9AF8DF-0A09-1D75-29BE-9FFC1059C5D5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8" name="Rectangle 37">
              <a:hlinkClick r:id="rId23" action="ppaction://hlinksldjump"/>
              <a:extLst>
                <a:ext uri="{FF2B5EF4-FFF2-40B4-BE49-F238E27FC236}">
                  <a16:creationId xmlns:a16="http://schemas.microsoft.com/office/drawing/2014/main" id="{AC686B14-9764-15A3-747C-89DCCDC28990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9" name="Rectangle 38">
              <a:hlinkClick r:id="rId24" action="ppaction://hlinksldjump"/>
              <a:extLst>
                <a:ext uri="{FF2B5EF4-FFF2-40B4-BE49-F238E27FC236}">
                  <a16:creationId xmlns:a16="http://schemas.microsoft.com/office/drawing/2014/main" id="{F42964A9-CB96-004A-83E2-8DA0D92E77B0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0" name="Rectangle 3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D1EEA73-957C-4718-45DD-B70F7499EE33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1" name="Rectangle 40">
              <a:hlinkClick r:id="rId26" action="ppaction://hlinksldjump"/>
              <a:extLst>
                <a:ext uri="{FF2B5EF4-FFF2-40B4-BE49-F238E27FC236}">
                  <a16:creationId xmlns:a16="http://schemas.microsoft.com/office/drawing/2014/main" id="{FE5A5A28-9AA6-C072-9658-ED770F2284B8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2" name="Rectangle 41">
              <a:hlinkClick r:id="rId27" action="ppaction://hlinksldjump"/>
              <a:extLst>
                <a:ext uri="{FF2B5EF4-FFF2-40B4-BE49-F238E27FC236}">
                  <a16:creationId xmlns:a16="http://schemas.microsoft.com/office/drawing/2014/main" id="{1822B572-506D-C833-2B69-D162E10E1BB0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3" name="Rectangle 4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13598B4-5FDA-3806-5F5D-AB1444A997E8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4" name="Rectangle 43">
              <a:hlinkClick r:id="rId29" action="ppaction://hlinksldjump"/>
              <a:extLst>
                <a:ext uri="{FF2B5EF4-FFF2-40B4-BE49-F238E27FC236}">
                  <a16:creationId xmlns:a16="http://schemas.microsoft.com/office/drawing/2014/main" id="{B7B96EB6-C46A-35E6-F21B-8E915486A86A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5" name="Rectangle 44">
              <a:hlinkClick r:id="rId30" action="ppaction://hlinksldjump"/>
              <a:extLst>
                <a:ext uri="{FF2B5EF4-FFF2-40B4-BE49-F238E27FC236}">
                  <a16:creationId xmlns:a16="http://schemas.microsoft.com/office/drawing/2014/main" id="{4D906B54-F37E-F7D7-DBED-AB40D3DFEF53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>
              <a:hlinkClick r:id="rId31" action="ppaction://hlinksldjump"/>
              <a:extLst>
                <a:ext uri="{FF2B5EF4-FFF2-40B4-BE49-F238E27FC236}">
                  <a16:creationId xmlns:a16="http://schemas.microsoft.com/office/drawing/2014/main" id="{A62CA990-2FB8-73CC-423F-0723F9478608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7" name="Rectangle 46">
              <a:hlinkClick r:id="rId32" action="ppaction://hlinksldjump"/>
              <a:extLst>
                <a:ext uri="{FF2B5EF4-FFF2-40B4-BE49-F238E27FC236}">
                  <a16:creationId xmlns:a16="http://schemas.microsoft.com/office/drawing/2014/main" id="{9094701A-EC1F-7992-D473-5CE4AEC2A310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8" name="Rectangle 47">
              <a:hlinkClick r:id="rId33" action="ppaction://hlinksldjump"/>
              <a:extLst>
                <a:ext uri="{FF2B5EF4-FFF2-40B4-BE49-F238E27FC236}">
                  <a16:creationId xmlns:a16="http://schemas.microsoft.com/office/drawing/2014/main" id="{C6363DAF-6B27-E2F9-84CC-29687ED8785E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9" name="Rectangle 48">
              <a:hlinkClick r:id="rId34" action="ppaction://hlinksldjump"/>
              <a:extLst>
                <a:ext uri="{FF2B5EF4-FFF2-40B4-BE49-F238E27FC236}">
                  <a16:creationId xmlns:a16="http://schemas.microsoft.com/office/drawing/2014/main" id="{8C24323A-08AA-814C-9CB7-23AFA8F2A2B6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0" name="Rectangle 49">
              <a:hlinkClick r:id="rId35" action="ppaction://hlinksldjump"/>
              <a:extLst>
                <a:ext uri="{FF2B5EF4-FFF2-40B4-BE49-F238E27FC236}">
                  <a16:creationId xmlns:a16="http://schemas.microsoft.com/office/drawing/2014/main" id="{10AED934-55B7-323F-D604-6F4129913860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1" name="Rectangle 5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6FB396A-BED0-767F-4402-A2B101695098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" name="Rectangle 51">
              <a:hlinkClick r:id="rId37" action="ppaction://hlinksldjump"/>
              <a:extLst>
                <a:ext uri="{FF2B5EF4-FFF2-40B4-BE49-F238E27FC236}">
                  <a16:creationId xmlns:a16="http://schemas.microsoft.com/office/drawing/2014/main" id="{5AB5C933-C806-4D17-5E15-3B2404083208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3" name="Rectangle 52">
              <a:hlinkClick r:id="rId38" action="ppaction://hlinksldjump"/>
              <a:extLst>
                <a:ext uri="{FF2B5EF4-FFF2-40B4-BE49-F238E27FC236}">
                  <a16:creationId xmlns:a16="http://schemas.microsoft.com/office/drawing/2014/main" id="{29AC5A2B-E717-D421-3B35-A69652608747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4" name="Rectangle 5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A54EA98-B18E-C66A-7C75-22293A5D9ECF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5" name="Rectangle 54">
              <a:hlinkClick r:id="rId40" action="ppaction://hlinksldjump"/>
              <a:extLst>
                <a:ext uri="{FF2B5EF4-FFF2-40B4-BE49-F238E27FC236}">
                  <a16:creationId xmlns:a16="http://schemas.microsoft.com/office/drawing/2014/main" id="{384768F0-E472-1EA1-CBEE-E58590AF20C8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6" name="Rectangle 55">
              <a:hlinkClick r:id="rId41" action="ppaction://hlinksldjump"/>
              <a:extLst>
                <a:ext uri="{FF2B5EF4-FFF2-40B4-BE49-F238E27FC236}">
                  <a16:creationId xmlns:a16="http://schemas.microsoft.com/office/drawing/2014/main" id="{F9C1A020-311F-4A54-5A95-8CF9FF998F29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8" name="Rectangle 57">
              <a:hlinkClick r:id="rId42" action="ppaction://hlinksldjump"/>
              <a:extLst>
                <a:ext uri="{FF2B5EF4-FFF2-40B4-BE49-F238E27FC236}">
                  <a16:creationId xmlns:a16="http://schemas.microsoft.com/office/drawing/2014/main" id="{8761BAF1-7C8B-A1C9-DC7C-8EEA31384A8F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9" name="Rectangle 58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09C28-A94B-F2D8-E473-F8F00D30C80F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0" name="Rectangle 59">
              <a:hlinkClick r:id="rId44" action="ppaction://hlinksldjump"/>
              <a:extLst>
                <a:ext uri="{FF2B5EF4-FFF2-40B4-BE49-F238E27FC236}">
                  <a16:creationId xmlns:a16="http://schemas.microsoft.com/office/drawing/2014/main" id="{19F0BC42-2B6D-839C-EE52-6D00B67D6AB7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2" name="Rectangle 61">
              <a:hlinkClick r:id="rId45" action="ppaction://hlinksldjump"/>
              <a:extLst>
                <a:ext uri="{FF2B5EF4-FFF2-40B4-BE49-F238E27FC236}">
                  <a16:creationId xmlns:a16="http://schemas.microsoft.com/office/drawing/2014/main" id="{1614B780-B236-B2A9-8A1D-A0CC124E9028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3" name="Rectangle 6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7FDC1DC-32D9-4FBB-728E-178DE2284416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4" name="Rectangle 63">
              <a:hlinkClick r:id="rId47" action="ppaction://hlinksldjump"/>
              <a:extLst>
                <a:ext uri="{FF2B5EF4-FFF2-40B4-BE49-F238E27FC236}">
                  <a16:creationId xmlns:a16="http://schemas.microsoft.com/office/drawing/2014/main" id="{1375CD8B-0906-A9DC-F0F7-35131A9B4DFB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5" name="Rectangle 64">
              <a:hlinkClick r:id="rId48" action="ppaction://hlinksldjump"/>
              <a:extLst>
                <a:ext uri="{FF2B5EF4-FFF2-40B4-BE49-F238E27FC236}">
                  <a16:creationId xmlns:a16="http://schemas.microsoft.com/office/drawing/2014/main" id="{7DF3DCD3-0785-EF52-0544-DFDD70E28F22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62517DA-242B-AEEA-0EB0-38E36B790E9A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AEE6EA7-974B-CFC3-8D4A-8A4701FFD426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20CBBAB-1BF5-6155-C242-A692A971355D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8F12D98-4434-90A9-73E1-B079CB602ADE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26F717E-40C4-1805-4809-00CBBBDFBDFC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2387F3D-59BA-7A20-DFE1-3E767A2F2CBF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724C7D0-B983-0712-367B-C58766B46703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4F12240-4C85-EC14-87AB-71B510ED0643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CBED791-3415-82C6-ABB2-7276248DC837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39368B6-03BE-B898-EC33-F2CAAEAA079C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280F96-B54A-129E-DAB0-FF0CAF02074D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DC52F05-EE77-2FAC-B4E0-1BC46A15623A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5B71826-1674-8EE8-0C9A-62304D5619F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7653F2E-BEF5-0ACC-614C-BC55D272505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86805E33-3F5D-B38F-679B-7C0352FAB337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7B8D4-358B-43DA-FE02-13A8F1586DD4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Personal Annual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CF595-732A-9D34-7B83-A149A3F1EA24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Professional Annual Goals</a:t>
            </a:r>
          </a:p>
        </p:txBody>
      </p:sp>
      <p:graphicFrame>
        <p:nvGraphicFramePr>
          <p:cNvPr id="7" name="Table 79">
            <a:extLst>
              <a:ext uri="{FF2B5EF4-FFF2-40B4-BE49-F238E27FC236}">
                <a16:creationId xmlns:a16="http://schemas.microsoft.com/office/drawing/2014/main" id="{90A15AF8-ADBC-DEF3-4DB3-FC171B3227A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2195728"/>
              </p:ext>
            </p:extLst>
          </p:nvPr>
        </p:nvGraphicFramePr>
        <p:xfrm>
          <a:off x="463066" y="4358382"/>
          <a:ext cx="4000561" cy="296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3522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77039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011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graphicFrame>
        <p:nvGraphicFramePr>
          <p:cNvPr id="9" name="Table 79">
            <a:extLst>
              <a:ext uri="{FF2B5EF4-FFF2-40B4-BE49-F238E27FC236}">
                <a16:creationId xmlns:a16="http://schemas.microsoft.com/office/drawing/2014/main" id="{BA61A712-2556-6DA4-FBCD-312FB962E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74574730"/>
              </p:ext>
            </p:extLst>
          </p:nvPr>
        </p:nvGraphicFramePr>
        <p:xfrm>
          <a:off x="463066" y="876771"/>
          <a:ext cx="4000561" cy="297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1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27920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5E24662-204F-A418-28F4-9377189609E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BBF147C-D8F1-68AD-85A5-89523A2DCD6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28F30F2-19D1-963B-C52F-5B679B2409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FF0C7BF-BAD1-A7FE-569A-CFF718E603F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1C052E1-4D03-60F5-3B61-7FF464429C6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5557B54-7855-31AC-85FC-F019E3675C3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41F3134-A783-BE86-1E2F-C4EC422C54D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1E695577-529E-DAB3-65E3-5AD9EC25E64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D0BEC30-FCE8-C14D-9DEA-77D313EF3FF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ADF2FDE6-AC1B-B1EF-EC38-F16E360FD82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FDD4F9A8-F513-1AFF-1879-25A2572638F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36C068F-72AB-F3E7-277C-A140671DD0A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9" name="Round Same Side Corner Rectangle 68">
            <a:hlinkClick r:id="rId17" action="ppaction://hlinksldjump"/>
            <a:extLst>
              <a:ext uri="{FF2B5EF4-FFF2-40B4-BE49-F238E27FC236}">
                <a16:creationId xmlns:a16="http://schemas.microsoft.com/office/drawing/2014/main" id="{564151D2-BE7B-8D49-B3C2-7B8F2CC69C3D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0264EA1-274E-B43F-349F-4500C8DFF7D7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3558339"/>
            <a:chExt cx="1280160" cy="11521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FE60F-5AD5-9319-2085-393B61557896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B8E760E-1CFA-D0C6-2CF5-25013C29701D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B7EC12-19AA-B4A6-BC29-A3312FAEA822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F24658-7718-D237-1D2C-B93081E82EC5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F6CC4B2-E987-EF41-6FBA-1B5ACECB5FFB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hlinkClick r:id="rId18" action="ppaction://hlinksldjump"/>
              <a:extLst>
                <a:ext uri="{FF2B5EF4-FFF2-40B4-BE49-F238E27FC236}">
                  <a16:creationId xmlns:a16="http://schemas.microsoft.com/office/drawing/2014/main" id="{D6C82D5F-68D6-A6CF-55D1-7E13B8F0900C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hlinkClick r:id="rId19" action="ppaction://hlinksldjump"/>
              <a:extLst>
                <a:ext uri="{FF2B5EF4-FFF2-40B4-BE49-F238E27FC236}">
                  <a16:creationId xmlns:a16="http://schemas.microsoft.com/office/drawing/2014/main" id="{0AC97E3E-C16F-1F57-8087-0137DCA13FAD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8" name="Rectangle 7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96BD258-0A5D-1852-0EC9-1CAF46B0B722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9" name="Rectangle 78">
              <a:hlinkClick r:id="rId21" action="ppaction://hlinksldjump"/>
              <a:extLst>
                <a:ext uri="{FF2B5EF4-FFF2-40B4-BE49-F238E27FC236}">
                  <a16:creationId xmlns:a16="http://schemas.microsoft.com/office/drawing/2014/main" id="{CFECD759-746B-BCCE-3987-E9C50279364C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0" name="Rectangle 79">
              <a:hlinkClick r:id="rId22" action="ppaction://hlinksldjump"/>
              <a:extLst>
                <a:ext uri="{FF2B5EF4-FFF2-40B4-BE49-F238E27FC236}">
                  <a16:creationId xmlns:a16="http://schemas.microsoft.com/office/drawing/2014/main" id="{C9BCBB25-CAF5-15B1-B2D4-B35235F1C444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" name="Rectangle 80">
              <a:hlinkClick r:id="rId23" action="ppaction://hlinksldjump"/>
              <a:extLst>
                <a:ext uri="{FF2B5EF4-FFF2-40B4-BE49-F238E27FC236}">
                  <a16:creationId xmlns:a16="http://schemas.microsoft.com/office/drawing/2014/main" id="{EF6A4D1E-9006-FA9D-24D2-C4782592ED48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2" name="Rectangle 8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116503F-BD75-AB9E-E3B2-E67514727DB5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3" name="Rectangle 82">
              <a:hlinkClick r:id="rId25" action="ppaction://hlinksldjump"/>
              <a:extLst>
                <a:ext uri="{FF2B5EF4-FFF2-40B4-BE49-F238E27FC236}">
                  <a16:creationId xmlns:a16="http://schemas.microsoft.com/office/drawing/2014/main" id="{090F3EC5-AA21-84D2-DBAB-691B2D0790EE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4" name="Rectangle 83">
              <a:hlinkClick r:id="rId26" action="ppaction://hlinksldjump"/>
              <a:extLst>
                <a:ext uri="{FF2B5EF4-FFF2-40B4-BE49-F238E27FC236}">
                  <a16:creationId xmlns:a16="http://schemas.microsoft.com/office/drawing/2014/main" id="{96658E2E-649A-3BD2-084E-BD44F5C09B92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5" name="Rectangle 84">
              <a:hlinkClick r:id="rId27" action="ppaction://hlinksldjump"/>
              <a:extLst>
                <a:ext uri="{FF2B5EF4-FFF2-40B4-BE49-F238E27FC236}">
                  <a16:creationId xmlns:a16="http://schemas.microsoft.com/office/drawing/2014/main" id="{71FA1EFB-E7E5-E4DD-DC6D-D7F4D284296E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" name="Rectangle 85">
              <a:hlinkClick r:id="rId28" action="ppaction://hlinksldjump"/>
              <a:extLst>
                <a:ext uri="{FF2B5EF4-FFF2-40B4-BE49-F238E27FC236}">
                  <a16:creationId xmlns:a16="http://schemas.microsoft.com/office/drawing/2014/main" id="{62C7B227-66D4-8AD7-321B-687BE419FA72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7" name="Rectangle 86">
              <a:hlinkClick r:id="rId29" action="ppaction://hlinksldjump"/>
              <a:extLst>
                <a:ext uri="{FF2B5EF4-FFF2-40B4-BE49-F238E27FC236}">
                  <a16:creationId xmlns:a16="http://schemas.microsoft.com/office/drawing/2014/main" id="{4F15A5A7-F9D9-402A-4682-BE976789295D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8" name="Rectangle 87">
              <a:hlinkClick r:id="rId30" action="ppaction://hlinksldjump"/>
              <a:extLst>
                <a:ext uri="{FF2B5EF4-FFF2-40B4-BE49-F238E27FC236}">
                  <a16:creationId xmlns:a16="http://schemas.microsoft.com/office/drawing/2014/main" id="{24821F25-3A38-17BA-D50A-79600EEA3C9C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9" name="Rectangle 88">
              <a:hlinkClick r:id="rId31" action="ppaction://hlinksldjump"/>
              <a:extLst>
                <a:ext uri="{FF2B5EF4-FFF2-40B4-BE49-F238E27FC236}">
                  <a16:creationId xmlns:a16="http://schemas.microsoft.com/office/drawing/2014/main" id="{9485B037-3C7B-35E9-D51F-848566D76E7F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0" name="Rectangle 89">
              <a:hlinkClick r:id="rId32" action="ppaction://hlinksldjump"/>
              <a:extLst>
                <a:ext uri="{FF2B5EF4-FFF2-40B4-BE49-F238E27FC236}">
                  <a16:creationId xmlns:a16="http://schemas.microsoft.com/office/drawing/2014/main" id="{514EBCA5-033F-AFEA-0796-D873E8800F7F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" name="Rectangle 90">
              <a:hlinkClick r:id="rId33" action="ppaction://hlinksldjump"/>
              <a:extLst>
                <a:ext uri="{FF2B5EF4-FFF2-40B4-BE49-F238E27FC236}">
                  <a16:creationId xmlns:a16="http://schemas.microsoft.com/office/drawing/2014/main" id="{2E9EBC2F-EFEB-7635-4493-1D60C5D71387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2" name="Rectangle 91">
              <a:hlinkClick r:id="rId34" action="ppaction://hlinksldjump"/>
              <a:extLst>
                <a:ext uri="{FF2B5EF4-FFF2-40B4-BE49-F238E27FC236}">
                  <a16:creationId xmlns:a16="http://schemas.microsoft.com/office/drawing/2014/main" id="{C24AC1A1-EE13-4027-33DB-AA633566AB57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3" name="Rectangle 92">
              <a:hlinkClick r:id="rId35" action="ppaction://hlinksldjump"/>
              <a:extLst>
                <a:ext uri="{FF2B5EF4-FFF2-40B4-BE49-F238E27FC236}">
                  <a16:creationId xmlns:a16="http://schemas.microsoft.com/office/drawing/2014/main" id="{7C94C727-31DF-2DB2-7DBF-C5772E605F28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4" name="Rectangle 93">
              <a:hlinkClick r:id="rId36" action="ppaction://hlinksldjump"/>
              <a:extLst>
                <a:ext uri="{FF2B5EF4-FFF2-40B4-BE49-F238E27FC236}">
                  <a16:creationId xmlns:a16="http://schemas.microsoft.com/office/drawing/2014/main" id="{F53CDF0A-6E9C-DDF4-4A1C-085698ED6490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5" name="Rectangle 94">
              <a:hlinkClick r:id="rId37" action="ppaction://hlinksldjump"/>
              <a:extLst>
                <a:ext uri="{FF2B5EF4-FFF2-40B4-BE49-F238E27FC236}">
                  <a16:creationId xmlns:a16="http://schemas.microsoft.com/office/drawing/2014/main" id="{EF7F5EFB-1266-1332-72DF-5ED417D083A8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6" name="Rectangle 95">
              <a:hlinkClick r:id="rId38" action="ppaction://hlinksldjump"/>
              <a:extLst>
                <a:ext uri="{FF2B5EF4-FFF2-40B4-BE49-F238E27FC236}">
                  <a16:creationId xmlns:a16="http://schemas.microsoft.com/office/drawing/2014/main" id="{D103E4FD-6DD8-8A02-E2B0-E0B62AF8A2DD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7" name="Rectangle 96">
              <a:hlinkClick r:id="rId39" action="ppaction://hlinksldjump"/>
              <a:extLst>
                <a:ext uri="{FF2B5EF4-FFF2-40B4-BE49-F238E27FC236}">
                  <a16:creationId xmlns:a16="http://schemas.microsoft.com/office/drawing/2014/main" id="{3FA3D183-588E-642A-4E1F-E29615C62E89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8" name="Rectangle 97">
              <a:hlinkClick r:id="rId40" action="ppaction://hlinksldjump"/>
              <a:extLst>
                <a:ext uri="{FF2B5EF4-FFF2-40B4-BE49-F238E27FC236}">
                  <a16:creationId xmlns:a16="http://schemas.microsoft.com/office/drawing/2014/main" id="{E29F6C7E-40D6-044B-409B-D9959F9F3ADE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9" name="Rectangle 98">
              <a:hlinkClick r:id="rId41" action="ppaction://hlinksldjump"/>
              <a:extLst>
                <a:ext uri="{FF2B5EF4-FFF2-40B4-BE49-F238E27FC236}">
                  <a16:creationId xmlns:a16="http://schemas.microsoft.com/office/drawing/2014/main" id="{E5B99BC0-1FCA-3911-F999-4D94A87D3CD4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0" name="Rectangle 99">
              <a:hlinkClick r:id="rId42" action="ppaction://hlinksldjump"/>
              <a:extLst>
                <a:ext uri="{FF2B5EF4-FFF2-40B4-BE49-F238E27FC236}">
                  <a16:creationId xmlns:a16="http://schemas.microsoft.com/office/drawing/2014/main" id="{F36D01A0-FAA0-B0B0-76F7-D81267836C28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1" name="Rectangle 100">
              <a:hlinkClick r:id="rId43" action="ppaction://hlinksldjump"/>
              <a:extLst>
                <a:ext uri="{FF2B5EF4-FFF2-40B4-BE49-F238E27FC236}">
                  <a16:creationId xmlns:a16="http://schemas.microsoft.com/office/drawing/2014/main" id="{50CEB24A-09F8-2F0C-E393-C8CC558555C0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2" name="Rectangle 10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D42C5AE-F407-C613-14EB-B986AB83142B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3" name="Rectangle 102">
              <a:hlinkClick r:id="rId45" action="ppaction://hlinksldjump"/>
              <a:extLst>
                <a:ext uri="{FF2B5EF4-FFF2-40B4-BE49-F238E27FC236}">
                  <a16:creationId xmlns:a16="http://schemas.microsoft.com/office/drawing/2014/main" id="{D77622B1-D240-FE0E-6E2A-31E4A3B8F756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4" name="Rectangle 103">
              <a:hlinkClick r:id="rId46" action="ppaction://hlinksldjump"/>
              <a:extLst>
                <a:ext uri="{FF2B5EF4-FFF2-40B4-BE49-F238E27FC236}">
                  <a16:creationId xmlns:a16="http://schemas.microsoft.com/office/drawing/2014/main" id="{65675677-02CC-C02E-5AE2-60BD5E338A07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5" name="Rectangle 104">
              <a:hlinkClick r:id="rId47" action="ppaction://hlinksldjump"/>
              <a:extLst>
                <a:ext uri="{FF2B5EF4-FFF2-40B4-BE49-F238E27FC236}">
                  <a16:creationId xmlns:a16="http://schemas.microsoft.com/office/drawing/2014/main" id="{FBA0197A-448E-1648-A727-F97774BF91FA}"/>
                </a:ext>
              </a:extLst>
            </p:cNvPr>
            <p:cNvSpPr/>
            <p:nvPr userDrawn="1"/>
          </p:nvSpPr>
          <p:spPr>
            <a:xfrm>
              <a:off x="313853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0BBF4A-5A5F-A1FC-846F-38DB5CDF7748}"/>
                </a:ext>
              </a:extLst>
            </p:cNvPr>
            <p:cNvSpPr/>
            <p:nvPr userDrawn="1"/>
          </p:nvSpPr>
          <p:spPr>
            <a:xfrm>
              <a:off x="423581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8B087D5-FC61-CB63-431D-CEB26BE4AE95}"/>
                </a:ext>
              </a:extLst>
            </p:cNvPr>
            <p:cNvSpPr/>
            <p:nvPr userDrawn="1"/>
          </p:nvSpPr>
          <p:spPr>
            <a:xfrm>
              <a:off x="405293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502C48D-5D16-C147-F919-6C245C094772}"/>
                </a:ext>
              </a:extLst>
            </p:cNvPr>
            <p:cNvSpPr/>
            <p:nvPr userDrawn="1"/>
          </p:nvSpPr>
          <p:spPr>
            <a:xfrm>
              <a:off x="387005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DCDD854-E536-B6EA-A133-C4B0F4883AC2}"/>
                </a:ext>
              </a:extLst>
            </p:cNvPr>
            <p:cNvSpPr/>
            <p:nvPr userDrawn="1"/>
          </p:nvSpPr>
          <p:spPr>
            <a:xfrm>
              <a:off x="368717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1BBBCB6-7F4C-4948-BD60-5760C9936AD9}"/>
                </a:ext>
              </a:extLst>
            </p:cNvPr>
            <p:cNvSpPr/>
            <p:nvPr userDrawn="1"/>
          </p:nvSpPr>
          <p:spPr>
            <a:xfrm>
              <a:off x="350429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963CAC-82D0-B711-1D0E-3F3DA95B4FB2}"/>
                </a:ext>
              </a:extLst>
            </p:cNvPr>
            <p:cNvSpPr/>
            <p:nvPr userDrawn="1"/>
          </p:nvSpPr>
          <p:spPr>
            <a:xfrm>
              <a:off x="332141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11FCB91-9B7B-C7FA-0845-4FA0AABE5E93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21DB0C0-A049-0EEC-199B-5F5AAB0B886D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652018A-0305-6195-B499-744611F01E4F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FBA04F9-1C19-4390-ADE9-8A06C8AF05CB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3E8A612-8399-1270-F1A5-71803B8B4B73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CDC531C-D8A6-6D06-546C-A65E67013440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84457E1-E685-B2EB-6C1D-1E7C44AFE105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0E0E0AD-071F-4EEB-F263-4B3703C825E8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20" name="Table 153">
            <a:extLst>
              <a:ext uri="{FF2B5EF4-FFF2-40B4-BE49-F238E27FC236}">
                <a16:creationId xmlns:a16="http://schemas.microsoft.com/office/drawing/2014/main" id="{2FE4B30C-B982-D1CC-0DE6-E16B59551F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AA93412D-BCC1-421E-570C-28BAAD8F0B7C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3541814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89B407-E05F-C73E-5E3C-C9AC01B1FE38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3558339"/>
            <a:chExt cx="1280160" cy="115214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E09BF0-AB03-D52A-34B2-46E8AB5BB9D1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466C4F-426F-F7ED-CCD8-FB5568525608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36746F8-17A4-E1FE-75BC-EDDF068BC43E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009062-F6F2-56E6-DF81-5ABDF27136DB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09863F-4CAB-27D4-B559-F41412444D7E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hlinkClick r:id="rId18" action="ppaction://hlinksldjump"/>
              <a:extLst>
                <a:ext uri="{FF2B5EF4-FFF2-40B4-BE49-F238E27FC236}">
                  <a16:creationId xmlns:a16="http://schemas.microsoft.com/office/drawing/2014/main" id="{1B05EA04-D4E7-F62D-9726-DF27513DD030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7" name="Rectangle 36">
              <a:hlinkClick r:id="rId19" action="ppaction://hlinksldjump"/>
              <a:extLst>
                <a:ext uri="{FF2B5EF4-FFF2-40B4-BE49-F238E27FC236}">
                  <a16:creationId xmlns:a16="http://schemas.microsoft.com/office/drawing/2014/main" id="{F786C238-EE94-E7D5-8E92-F98FEA4E2A73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Rectangle 37">
              <a:hlinkClick r:id="rId20" action="ppaction://hlinksldjump"/>
              <a:extLst>
                <a:ext uri="{FF2B5EF4-FFF2-40B4-BE49-F238E27FC236}">
                  <a16:creationId xmlns:a16="http://schemas.microsoft.com/office/drawing/2014/main" id="{4A40E428-0067-18E1-2624-70EBD008CE2C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" name="Rectangle 38">
              <a:hlinkClick r:id="rId21" action="ppaction://hlinksldjump"/>
              <a:extLst>
                <a:ext uri="{FF2B5EF4-FFF2-40B4-BE49-F238E27FC236}">
                  <a16:creationId xmlns:a16="http://schemas.microsoft.com/office/drawing/2014/main" id="{E35642D4-887A-C4BC-AB3A-20F24BD9FBA7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0" name="Rectangle 39">
              <a:hlinkClick r:id="rId22" action="ppaction://hlinksldjump"/>
              <a:extLst>
                <a:ext uri="{FF2B5EF4-FFF2-40B4-BE49-F238E27FC236}">
                  <a16:creationId xmlns:a16="http://schemas.microsoft.com/office/drawing/2014/main" id="{4DFA4044-A7F4-294E-0C79-4F0C5044AE62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8" name="Rectangle 47">
              <a:hlinkClick r:id="rId23" action="ppaction://hlinksldjump"/>
              <a:extLst>
                <a:ext uri="{FF2B5EF4-FFF2-40B4-BE49-F238E27FC236}">
                  <a16:creationId xmlns:a16="http://schemas.microsoft.com/office/drawing/2014/main" id="{4C3B42D0-942C-80EC-842C-86FDCD647816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9" name="Rectangle 48">
              <a:hlinkClick r:id="rId24" action="ppaction://hlinksldjump"/>
              <a:extLst>
                <a:ext uri="{FF2B5EF4-FFF2-40B4-BE49-F238E27FC236}">
                  <a16:creationId xmlns:a16="http://schemas.microsoft.com/office/drawing/2014/main" id="{2DDCF671-17E5-DFD8-C0F4-23B243BCEDA5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0" name="Rectangle 4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051B75C-9659-6680-11F8-376B107B1CC6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1" name="Rectangle 50">
              <a:hlinkClick r:id="rId26" action="ppaction://hlinksldjump"/>
              <a:extLst>
                <a:ext uri="{FF2B5EF4-FFF2-40B4-BE49-F238E27FC236}">
                  <a16:creationId xmlns:a16="http://schemas.microsoft.com/office/drawing/2014/main" id="{D41B1A33-20EA-EB17-F773-A4F674115138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2" name="Rectangle 51">
              <a:hlinkClick r:id="rId27" action="ppaction://hlinksldjump"/>
              <a:extLst>
                <a:ext uri="{FF2B5EF4-FFF2-40B4-BE49-F238E27FC236}">
                  <a16:creationId xmlns:a16="http://schemas.microsoft.com/office/drawing/2014/main" id="{ACAE9BE8-1432-C121-6DD0-AE078F41D7EF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3" name="Rectangle 52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41CF44-880D-F581-0E00-67E2BB9C5890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4" name="Rectangle 53">
              <a:hlinkClick r:id="rId29" action="ppaction://hlinksldjump"/>
              <a:extLst>
                <a:ext uri="{FF2B5EF4-FFF2-40B4-BE49-F238E27FC236}">
                  <a16:creationId xmlns:a16="http://schemas.microsoft.com/office/drawing/2014/main" id="{2078131C-6DE3-429E-71C8-74FAB2063190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5" name="Rectangle 54">
              <a:hlinkClick r:id="rId30" action="ppaction://hlinksldjump"/>
              <a:extLst>
                <a:ext uri="{FF2B5EF4-FFF2-40B4-BE49-F238E27FC236}">
                  <a16:creationId xmlns:a16="http://schemas.microsoft.com/office/drawing/2014/main" id="{5A9094C2-6CD7-997C-A1ED-56AC00DF71A1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6" name="Rectangle 55">
              <a:hlinkClick r:id="rId31" action="ppaction://hlinksldjump"/>
              <a:extLst>
                <a:ext uri="{FF2B5EF4-FFF2-40B4-BE49-F238E27FC236}">
                  <a16:creationId xmlns:a16="http://schemas.microsoft.com/office/drawing/2014/main" id="{5C9FA318-C8DB-4AF4-4967-9DF0A5478DB6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8" name="Rectangle 57">
              <a:hlinkClick r:id="rId32" action="ppaction://hlinksldjump"/>
              <a:extLst>
                <a:ext uri="{FF2B5EF4-FFF2-40B4-BE49-F238E27FC236}">
                  <a16:creationId xmlns:a16="http://schemas.microsoft.com/office/drawing/2014/main" id="{4B5F4F8A-2A9B-52EA-7802-7F5C75A06279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9" name="Rectangle 58">
              <a:hlinkClick r:id="rId33" action="ppaction://hlinksldjump"/>
              <a:extLst>
                <a:ext uri="{FF2B5EF4-FFF2-40B4-BE49-F238E27FC236}">
                  <a16:creationId xmlns:a16="http://schemas.microsoft.com/office/drawing/2014/main" id="{AADDB7DA-1B5B-9F3F-69EC-4971638759BE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0" name="Rectangle 59">
              <a:hlinkClick r:id="rId34" action="ppaction://hlinksldjump"/>
              <a:extLst>
                <a:ext uri="{FF2B5EF4-FFF2-40B4-BE49-F238E27FC236}">
                  <a16:creationId xmlns:a16="http://schemas.microsoft.com/office/drawing/2014/main" id="{E698D9FF-9017-1620-FD22-D43ECB3FC162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2" name="Rectangle 61">
              <a:hlinkClick r:id="rId35" action="ppaction://hlinksldjump"/>
              <a:extLst>
                <a:ext uri="{FF2B5EF4-FFF2-40B4-BE49-F238E27FC236}">
                  <a16:creationId xmlns:a16="http://schemas.microsoft.com/office/drawing/2014/main" id="{79408256-360A-AA98-C560-8D8B7A0BE5ED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3" name="Rectangle 6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40745A7-18EB-6C9F-6C5A-9049235C4272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4" name="Rectangle 63">
              <a:hlinkClick r:id="rId37" action="ppaction://hlinksldjump"/>
              <a:extLst>
                <a:ext uri="{FF2B5EF4-FFF2-40B4-BE49-F238E27FC236}">
                  <a16:creationId xmlns:a16="http://schemas.microsoft.com/office/drawing/2014/main" id="{01452865-4FF1-DBF2-4394-C4C93CD32310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" name="Rectangle 64">
              <a:hlinkClick r:id="rId38" action="ppaction://hlinksldjump"/>
              <a:extLst>
                <a:ext uri="{FF2B5EF4-FFF2-40B4-BE49-F238E27FC236}">
                  <a16:creationId xmlns:a16="http://schemas.microsoft.com/office/drawing/2014/main" id="{429B2B40-B165-F86B-32DE-04D08B9961B6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6" name="Rectangle 6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3DB6F96-E67C-8AA6-C478-A9411BEF55A3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7" name="Rectangle 66">
              <a:hlinkClick r:id="rId40" action="ppaction://hlinksldjump"/>
              <a:extLst>
                <a:ext uri="{FF2B5EF4-FFF2-40B4-BE49-F238E27FC236}">
                  <a16:creationId xmlns:a16="http://schemas.microsoft.com/office/drawing/2014/main" id="{5FED3236-B35F-2449-BE00-FD09FB80C88A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8" name="Rectangle 67">
              <a:hlinkClick r:id="rId41" action="ppaction://hlinksldjump"/>
              <a:extLst>
                <a:ext uri="{FF2B5EF4-FFF2-40B4-BE49-F238E27FC236}">
                  <a16:creationId xmlns:a16="http://schemas.microsoft.com/office/drawing/2014/main" id="{B4559361-9103-009D-B302-EA8608641C6A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4" name="Rectangle 103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27334A-A5B3-1D49-D228-7B877D89B90A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" name="Rectangle 104">
              <a:hlinkClick r:id="rId43" action="ppaction://hlinksldjump"/>
              <a:extLst>
                <a:ext uri="{FF2B5EF4-FFF2-40B4-BE49-F238E27FC236}">
                  <a16:creationId xmlns:a16="http://schemas.microsoft.com/office/drawing/2014/main" id="{037C7D8C-2924-E3BB-D98C-A8F5A7158CB2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" name="Rectangle 105">
              <a:hlinkClick r:id="rId44" action="ppaction://hlinksldjump"/>
              <a:extLst>
                <a:ext uri="{FF2B5EF4-FFF2-40B4-BE49-F238E27FC236}">
                  <a16:creationId xmlns:a16="http://schemas.microsoft.com/office/drawing/2014/main" id="{AC82F6A5-AD3E-C0C4-97D5-721E08CD7645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7" name="Rectangle 106">
              <a:hlinkClick r:id="rId45" action="ppaction://hlinksldjump"/>
              <a:extLst>
                <a:ext uri="{FF2B5EF4-FFF2-40B4-BE49-F238E27FC236}">
                  <a16:creationId xmlns:a16="http://schemas.microsoft.com/office/drawing/2014/main" id="{F21DCF0A-7851-544B-4D6D-52717DD5C501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8" name="Rectangle 107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D3F2AF-4F53-26A2-319E-5B28B8B65D45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" name="Rectangle 10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2D1A20D-9D28-DB5D-AADA-42FBDA49D61E}"/>
                </a:ext>
              </a:extLst>
            </p:cNvPr>
            <p:cNvSpPr/>
            <p:nvPr userDrawn="1"/>
          </p:nvSpPr>
          <p:spPr>
            <a:xfrm>
              <a:off x="313853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FE98C87-52C8-7F6B-CC50-5A30BB815765}"/>
                </a:ext>
              </a:extLst>
            </p:cNvPr>
            <p:cNvSpPr/>
            <p:nvPr userDrawn="1"/>
          </p:nvSpPr>
          <p:spPr>
            <a:xfrm>
              <a:off x="423581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E35D40F-CBD4-9799-74F6-54910988AA54}"/>
                </a:ext>
              </a:extLst>
            </p:cNvPr>
            <p:cNvSpPr/>
            <p:nvPr userDrawn="1"/>
          </p:nvSpPr>
          <p:spPr>
            <a:xfrm>
              <a:off x="405293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B6F9AB6-191D-FCBC-DA56-6D842FE06F24}"/>
                </a:ext>
              </a:extLst>
            </p:cNvPr>
            <p:cNvSpPr/>
            <p:nvPr userDrawn="1"/>
          </p:nvSpPr>
          <p:spPr>
            <a:xfrm>
              <a:off x="387005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F8D1684-613F-2837-ABB3-C12CA7975BB8}"/>
                </a:ext>
              </a:extLst>
            </p:cNvPr>
            <p:cNvSpPr/>
            <p:nvPr userDrawn="1"/>
          </p:nvSpPr>
          <p:spPr>
            <a:xfrm>
              <a:off x="368717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25DBDE-5938-45B2-395F-3885FCD6A3A4}"/>
                </a:ext>
              </a:extLst>
            </p:cNvPr>
            <p:cNvSpPr/>
            <p:nvPr userDrawn="1"/>
          </p:nvSpPr>
          <p:spPr>
            <a:xfrm>
              <a:off x="350429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5A4D001-CD2D-2301-68EF-95F1F03AACBE}"/>
                </a:ext>
              </a:extLst>
            </p:cNvPr>
            <p:cNvSpPr/>
            <p:nvPr userDrawn="1"/>
          </p:nvSpPr>
          <p:spPr>
            <a:xfrm>
              <a:off x="3321415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36D08C7-AC9B-6C97-709E-EA50AE464A82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1BFAF06-314D-3BF7-FDA4-2B2754938B58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D526F41-B637-3261-C6E8-01F3A7CEFD5C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DC2AC67-AF0B-60EE-D538-5852C33CD3C2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2B0F25B-B3E7-F13A-32BD-4F9F91B35453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A1B231F-E1C8-EB4A-DF0B-25806AF6D8D6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56A695-AA9A-EC98-5FB8-F13062297699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1A8E9B0-1EBC-F218-BA95-7B279911ADDD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2EBECCA8-04EA-53E2-CA48-ABD93B450213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3820EA-F941-53B3-BFF7-FA051604FDD2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94264A6-3D81-0671-0234-B3BF9EED646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4F0238-188A-84A3-8B13-2953C04B166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3087D61-7629-93D9-261B-E08E3E71CCD9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F28AA1E-B821-A2E7-2660-BE7ECCA9CC1B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06EA4BB-D88F-E6A3-EBC1-9C7A87985E3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E7E9886B-CB88-DA54-C77A-654713F93E0C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69922A55-C01D-9819-5F6E-AE8C03A17604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D6AC9559-0CCC-2C5C-DC79-2F6F7C38D50B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A1065F0-7F20-CA96-5147-82B0467B46F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27473E9-F730-F7CB-3853-29E29895E60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1257BF31-383A-2555-7F4E-ABF9DE856DD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74F2380-84FA-4156-2B35-7AB18D14EBB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37A75F5-F0CC-7A37-6D00-E8A0959B06B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C70715C3-B139-17A5-2555-4FA0D8F148EF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89912BAD-2DEE-81D4-DE5D-29F69955EC4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805A0D9-D96B-09D6-10B1-F1E286597CA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7C2BABA2-74C2-DDFB-CD65-E50508F4AAD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7BB12F8-1A79-A2BA-C0D5-4CA15C1AA893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8968"/>
            <a:chExt cx="1280160" cy="987552"/>
          </a:xfrm>
        </p:grpSpPr>
        <p:sp>
          <p:nvSpPr>
            <p:cNvPr id="157" name="Rectangle 156">
              <a:hlinkClick r:id="rId18" action="ppaction://hlinksldjump"/>
              <a:extLst>
                <a:ext uri="{FF2B5EF4-FFF2-40B4-BE49-F238E27FC236}">
                  <a16:creationId xmlns:a16="http://schemas.microsoft.com/office/drawing/2014/main" id="{49AF14E0-9A25-B07C-44F2-1F68A116FC68}"/>
                </a:ext>
              </a:extLst>
            </p:cNvPr>
            <p:cNvSpPr/>
            <p:nvPr userDrawn="1"/>
          </p:nvSpPr>
          <p:spPr>
            <a:xfrm>
              <a:off x="68730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Rectangle 157">
              <a:hlinkClick r:id="rId19" action="ppaction://hlinksldjump"/>
              <a:extLst>
                <a:ext uri="{FF2B5EF4-FFF2-40B4-BE49-F238E27FC236}">
                  <a16:creationId xmlns:a16="http://schemas.microsoft.com/office/drawing/2014/main" id="{28C38F58-9C3C-B5C3-A811-1BBD4869AE4F}"/>
                </a:ext>
              </a:extLst>
            </p:cNvPr>
            <p:cNvSpPr/>
            <p:nvPr userDrawn="1"/>
          </p:nvSpPr>
          <p:spPr>
            <a:xfrm>
              <a:off x="87018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9" name="Rectangle 158">
              <a:hlinkClick r:id="rId20" action="ppaction://hlinksldjump"/>
              <a:extLst>
                <a:ext uri="{FF2B5EF4-FFF2-40B4-BE49-F238E27FC236}">
                  <a16:creationId xmlns:a16="http://schemas.microsoft.com/office/drawing/2014/main" id="{C15F98AF-E2BC-1614-4865-EA44E7404962}"/>
                </a:ext>
              </a:extLst>
            </p:cNvPr>
            <p:cNvSpPr/>
            <p:nvPr userDrawn="1"/>
          </p:nvSpPr>
          <p:spPr>
            <a:xfrm>
              <a:off x="105306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0" name="Rectangle 159">
              <a:hlinkClick r:id="rId21" action="ppaction://hlinksldjump"/>
              <a:extLst>
                <a:ext uri="{FF2B5EF4-FFF2-40B4-BE49-F238E27FC236}">
                  <a16:creationId xmlns:a16="http://schemas.microsoft.com/office/drawing/2014/main" id="{8E55BA7A-51DC-049D-0B85-F797EA1E947C}"/>
                </a:ext>
              </a:extLst>
            </p:cNvPr>
            <p:cNvSpPr/>
            <p:nvPr userDrawn="1"/>
          </p:nvSpPr>
          <p:spPr>
            <a:xfrm>
              <a:off x="123594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1" name="Rectangle 160">
              <a:hlinkClick r:id="rId22" action="ppaction://hlinksldjump"/>
              <a:extLst>
                <a:ext uri="{FF2B5EF4-FFF2-40B4-BE49-F238E27FC236}">
                  <a16:creationId xmlns:a16="http://schemas.microsoft.com/office/drawing/2014/main" id="{02154981-3B6D-FBED-45D1-B0D9CB12B105}"/>
                </a:ext>
              </a:extLst>
            </p:cNvPr>
            <p:cNvSpPr/>
            <p:nvPr userDrawn="1"/>
          </p:nvSpPr>
          <p:spPr>
            <a:xfrm>
              <a:off x="141882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2" name="Rectangle 161">
              <a:hlinkClick r:id="rId23" action="ppaction://hlinksldjump"/>
              <a:extLst>
                <a:ext uri="{FF2B5EF4-FFF2-40B4-BE49-F238E27FC236}">
                  <a16:creationId xmlns:a16="http://schemas.microsoft.com/office/drawing/2014/main" id="{32814614-F73A-30A6-B64C-0E9A762568A0}"/>
                </a:ext>
              </a:extLst>
            </p:cNvPr>
            <p:cNvSpPr/>
            <p:nvPr userDrawn="1"/>
          </p:nvSpPr>
          <p:spPr>
            <a:xfrm>
              <a:off x="160170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3" name="Rectangle 162">
              <a:hlinkClick r:id="rId24" action="ppaction://hlinksldjump"/>
              <a:extLst>
                <a:ext uri="{FF2B5EF4-FFF2-40B4-BE49-F238E27FC236}">
                  <a16:creationId xmlns:a16="http://schemas.microsoft.com/office/drawing/2014/main" id="{B9B3FA2E-76B0-719A-DA1B-EC4DFCA65243}"/>
                </a:ext>
              </a:extLst>
            </p:cNvPr>
            <p:cNvSpPr/>
            <p:nvPr userDrawn="1"/>
          </p:nvSpPr>
          <p:spPr>
            <a:xfrm>
              <a:off x="50442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4" name="Rectangle 163">
              <a:hlinkClick r:id="rId25" action="ppaction://hlinksldjump"/>
              <a:extLst>
                <a:ext uri="{FF2B5EF4-FFF2-40B4-BE49-F238E27FC236}">
                  <a16:creationId xmlns:a16="http://schemas.microsoft.com/office/drawing/2014/main" id="{0E7C1B51-3F7A-B6CE-86B1-1920FAD368FB}"/>
                </a:ext>
              </a:extLst>
            </p:cNvPr>
            <p:cNvSpPr/>
            <p:nvPr userDrawn="1"/>
          </p:nvSpPr>
          <p:spPr>
            <a:xfrm>
              <a:off x="68730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5" name="Rectangle 164">
              <a:hlinkClick r:id="rId26" action="ppaction://hlinksldjump"/>
              <a:extLst>
                <a:ext uri="{FF2B5EF4-FFF2-40B4-BE49-F238E27FC236}">
                  <a16:creationId xmlns:a16="http://schemas.microsoft.com/office/drawing/2014/main" id="{7B05FCDE-F046-4713-0C8D-A6FC159BB87A}"/>
                </a:ext>
              </a:extLst>
            </p:cNvPr>
            <p:cNvSpPr/>
            <p:nvPr userDrawn="1"/>
          </p:nvSpPr>
          <p:spPr>
            <a:xfrm>
              <a:off x="87018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6" name="Rectangle 165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817E80-9461-929F-F21C-85D64C00A2EC}"/>
                </a:ext>
              </a:extLst>
            </p:cNvPr>
            <p:cNvSpPr/>
            <p:nvPr userDrawn="1"/>
          </p:nvSpPr>
          <p:spPr>
            <a:xfrm>
              <a:off x="105306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7" name="Rectangle 166">
              <a:hlinkClick r:id="rId28" action="ppaction://hlinksldjump"/>
              <a:extLst>
                <a:ext uri="{FF2B5EF4-FFF2-40B4-BE49-F238E27FC236}">
                  <a16:creationId xmlns:a16="http://schemas.microsoft.com/office/drawing/2014/main" id="{55899434-DC53-C536-35EE-704686D49D21}"/>
                </a:ext>
              </a:extLst>
            </p:cNvPr>
            <p:cNvSpPr/>
            <p:nvPr userDrawn="1"/>
          </p:nvSpPr>
          <p:spPr>
            <a:xfrm>
              <a:off x="123594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8" name="Rectangle 167">
              <a:hlinkClick r:id="rId29" action="ppaction://hlinksldjump"/>
              <a:extLst>
                <a:ext uri="{FF2B5EF4-FFF2-40B4-BE49-F238E27FC236}">
                  <a16:creationId xmlns:a16="http://schemas.microsoft.com/office/drawing/2014/main" id="{26854CD4-19E0-F8B0-6736-E040C8D171C2}"/>
                </a:ext>
              </a:extLst>
            </p:cNvPr>
            <p:cNvSpPr/>
            <p:nvPr userDrawn="1"/>
          </p:nvSpPr>
          <p:spPr>
            <a:xfrm>
              <a:off x="141882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9" name="Rectangle 168">
              <a:hlinkClick r:id="rId30" action="ppaction://hlinksldjump"/>
              <a:extLst>
                <a:ext uri="{FF2B5EF4-FFF2-40B4-BE49-F238E27FC236}">
                  <a16:creationId xmlns:a16="http://schemas.microsoft.com/office/drawing/2014/main" id="{4FC33E65-465D-2C7F-F5EA-B54496D17626}"/>
                </a:ext>
              </a:extLst>
            </p:cNvPr>
            <p:cNvSpPr/>
            <p:nvPr userDrawn="1"/>
          </p:nvSpPr>
          <p:spPr>
            <a:xfrm>
              <a:off x="160170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0" name="Rectangle 169">
              <a:hlinkClick r:id="rId31" action="ppaction://hlinksldjump"/>
              <a:extLst>
                <a:ext uri="{FF2B5EF4-FFF2-40B4-BE49-F238E27FC236}">
                  <a16:creationId xmlns:a16="http://schemas.microsoft.com/office/drawing/2014/main" id="{93C66788-F482-C9D1-7735-528194DF46D5}"/>
                </a:ext>
              </a:extLst>
            </p:cNvPr>
            <p:cNvSpPr/>
            <p:nvPr userDrawn="1"/>
          </p:nvSpPr>
          <p:spPr>
            <a:xfrm>
              <a:off x="50442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71" name="Rectangle 170">
              <a:hlinkClick r:id="rId32" action="ppaction://hlinksldjump"/>
              <a:extLst>
                <a:ext uri="{FF2B5EF4-FFF2-40B4-BE49-F238E27FC236}">
                  <a16:creationId xmlns:a16="http://schemas.microsoft.com/office/drawing/2014/main" id="{B9FFC670-5846-A7B2-386A-11E90CA8AE76}"/>
                </a:ext>
              </a:extLst>
            </p:cNvPr>
            <p:cNvSpPr/>
            <p:nvPr userDrawn="1"/>
          </p:nvSpPr>
          <p:spPr>
            <a:xfrm>
              <a:off x="68730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72" name="Rectangle 171">
              <a:hlinkClick r:id="rId33" action="ppaction://hlinksldjump"/>
              <a:extLst>
                <a:ext uri="{FF2B5EF4-FFF2-40B4-BE49-F238E27FC236}">
                  <a16:creationId xmlns:a16="http://schemas.microsoft.com/office/drawing/2014/main" id="{87185CF8-8702-E80C-820E-38DE028A184E}"/>
                </a:ext>
              </a:extLst>
            </p:cNvPr>
            <p:cNvSpPr/>
            <p:nvPr userDrawn="1"/>
          </p:nvSpPr>
          <p:spPr>
            <a:xfrm>
              <a:off x="87018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73" name="Rectangle 172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A01FB0-4E27-6F7D-73E1-F8C88AAE4B37}"/>
                </a:ext>
              </a:extLst>
            </p:cNvPr>
            <p:cNvSpPr/>
            <p:nvPr userDrawn="1"/>
          </p:nvSpPr>
          <p:spPr>
            <a:xfrm>
              <a:off x="105306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74" name="Rectangle 173">
              <a:hlinkClick r:id="rId35" action="ppaction://hlinksldjump"/>
              <a:extLst>
                <a:ext uri="{FF2B5EF4-FFF2-40B4-BE49-F238E27FC236}">
                  <a16:creationId xmlns:a16="http://schemas.microsoft.com/office/drawing/2014/main" id="{2C0002CA-6E7E-E8AD-E398-4ABC4F2DEEBE}"/>
                </a:ext>
              </a:extLst>
            </p:cNvPr>
            <p:cNvSpPr/>
            <p:nvPr userDrawn="1"/>
          </p:nvSpPr>
          <p:spPr>
            <a:xfrm>
              <a:off x="123594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5" name="Rectangle 174">
              <a:hlinkClick r:id="rId36" action="ppaction://hlinksldjump"/>
              <a:extLst>
                <a:ext uri="{FF2B5EF4-FFF2-40B4-BE49-F238E27FC236}">
                  <a16:creationId xmlns:a16="http://schemas.microsoft.com/office/drawing/2014/main" id="{E37B6FF7-8210-BBB3-892D-94D1F2B23EE2}"/>
                </a:ext>
              </a:extLst>
            </p:cNvPr>
            <p:cNvSpPr/>
            <p:nvPr userDrawn="1"/>
          </p:nvSpPr>
          <p:spPr>
            <a:xfrm>
              <a:off x="141882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76" name="Rectangle 175">
              <a:hlinkClick r:id="rId37" action="ppaction://hlinksldjump"/>
              <a:extLst>
                <a:ext uri="{FF2B5EF4-FFF2-40B4-BE49-F238E27FC236}">
                  <a16:creationId xmlns:a16="http://schemas.microsoft.com/office/drawing/2014/main" id="{CDB53FD2-6EEA-8AA4-6ED9-818EBEEA210D}"/>
                </a:ext>
              </a:extLst>
            </p:cNvPr>
            <p:cNvSpPr/>
            <p:nvPr userDrawn="1"/>
          </p:nvSpPr>
          <p:spPr>
            <a:xfrm>
              <a:off x="160170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77" name="Rectangle 176">
              <a:hlinkClick r:id="rId38" action="ppaction://hlinksldjump"/>
              <a:extLst>
                <a:ext uri="{FF2B5EF4-FFF2-40B4-BE49-F238E27FC236}">
                  <a16:creationId xmlns:a16="http://schemas.microsoft.com/office/drawing/2014/main" id="{17A38555-1B57-9182-B7AC-396CE74BD097}"/>
                </a:ext>
              </a:extLst>
            </p:cNvPr>
            <p:cNvSpPr/>
            <p:nvPr userDrawn="1"/>
          </p:nvSpPr>
          <p:spPr>
            <a:xfrm>
              <a:off x="50442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78" name="Rectangle 177">
              <a:hlinkClick r:id="rId39" action="ppaction://hlinksldjump"/>
              <a:extLst>
                <a:ext uri="{FF2B5EF4-FFF2-40B4-BE49-F238E27FC236}">
                  <a16:creationId xmlns:a16="http://schemas.microsoft.com/office/drawing/2014/main" id="{4CFD37D8-4252-3AC4-97A1-D3BB0F4B6824}"/>
                </a:ext>
              </a:extLst>
            </p:cNvPr>
            <p:cNvSpPr/>
            <p:nvPr userDrawn="1"/>
          </p:nvSpPr>
          <p:spPr>
            <a:xfrm>
              <a:off x="68730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79" name="Rectangle 178">
              <a:hlinkClick r:id="rId40" action="ppaction://hlinksldjump"/>
              <a:extLst>
                <a:ext uri="{FF2B5EF4-FFF2-40B4-BE49-F238E27FC236}">
                  <a16:creationId xmlns:a16="http://schemas.microsoft.com/office/drawing/2014/main" id="{E370FB2B-C602-5FFF-8223-EFD5CB5D641A}"/>
                </a:ext>
              </a:extLst>
            </p:cNvPr>
            <p:cNvSpPr/>
            <p:nvPr userDrawn="1"/>
          </p:nvSpPr>
          <p:spPr>
            <a:xfrm>
              <a:off x="87018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80" name="Rectangle 179">
              <a:hlinkClick r:id="rId41" action="ppaction://hlinksldjump"/>
              <a:extLst>
                <a:ext uri="{FF2B5EF4-FFF2-40B4-BE49-F238E27FC236}">
                  <a16:creationId xmlns:a16="http://schemas.microsoft.com/office/drawing/2014/main" id="{50C0487D-1640-DEC8-BE80-8A92BECCCFB0}"/>
                </a:ext>
              </a:extLst>
            </p:cNvPr>
            <p:cNvSpPr/>
            <p:nvPr userDrawn="1"/>
          </p:nvSpPr>
          <p:spPr>
            <a:xfrm>
              <a:off x="105306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81" name="Rectangle 180">
              <a:hlinkClick r:id="rId42" action="ppaction://hlinksldjump"/>
              <a:extLst>
                <a:ext uri="{FF2B5EF4-FFF2-40B4-BE49-F238E27FC236}">
                  <a16:creationId xmlns:a16="http://schemas.microsoft.com/office/drawing/2014/main" id="{4F425213-6D13-473E-5C07-B807DA8505BB}"/>
                </a:ext>
              </a:extLst>
            </p:cNvPr>
            <p:cNvSpPr/>
            <p:nvPr userDrawn="1"/>
          </p:nvSpPr>
          <p:spPr>
            <a:xfrm>
              <a:off x="123594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82" name="Rectangle 18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6148771-7432-D421-E818-209A1A9F1434}"/>
                </a:ext>
              </a:extLst>
            </p:cNvPr>
            <p:cNvSpPr/>
            <p:nvPr userDrawn="1"/>
          </p:nvSpPr>
          <p:spPr>
            <a:xfrm>
              <a:off x="141882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83" name="Rectangle 182">
              <a:hlinkClick r:id="rId44" action="ppaction://hlinksldjump"/>
              <a:extLst>
                <a:ext uri="{FF2B5EF4-FFF2-40B4-BE49-F238E27FC236}">
                  <a16:creationId xmlns:a16="http://schemas.microsoft.com/office/drawing/2014/main" id="{BF649A32-6526-C671-5E10-EE703A3D8DDB}"/>
                </a:ext>
              </a:extLst>
            </p:cNvPr>
            <p:cNvSpPr/>
            <p:nvPr userDrawn="1"/>
          </p:nvSpPr>
          <p:spPr>
            <a:xfrm>
              <a:off x="160170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84" name="Rectangle 183">
              <a:hlinkClick r:id="rId45" action="ppaction://hlinksldjump"/>
              <a:extLst>
                <a:ext uri="{FF2B5EF4-FFF2-40B4-BE49-F238E27FC236}">
                  <a16:creationId xmlns:a16="http://schemas.microsoft.com/office/drawing/2014/main" id="{00D74BF7-0BD0-2A7A-32C9-EE6D7FA3BC9D}"/>
                </a:ext>
              </a:extLst>
            </p:cNvPr>
            <p:cNvSpPr/>
            <p:nvPr userDrawn="1"/>
          </p:nvSpPr>
          <p:spPr>
            <a:xfrm>
              <a:off x="50442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85" name="Rectangle 18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0939448-E51C-0388-FAE5-971621062741}"/>
                </a:ext>
              </a:extLst>
            </p:cNvPr>
            <p:cNvSpPr/>
            <p:nvPr userDrawn="1"/>
          </p:nvSpPr>
          <p:spPr>
            <a:xfrm>
              <a:off x="68730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86" name="Rectangle 185">
              <a:hlinkClick r:id="rId47" action="ppaction://hlinksldjump"/>
              <a:extLst>
                <a:ext uri="{FF2B5EF4-FFF2-40B4-BE49-F238E27FC236}">
                  <a16:creationId xmlns:a16="http://schemas.microsoft.com/office/drawing/2014/main" id="{191E3D80-8893-C6B7-DE75-F443CD758973}"/>
                </a:ext>
              </a:extLst>
            </p:cNvPr>
            <p:cNvSpPr/>
            <p:nvPr userDrawn="1"/>
          </p:nvSpPr>
          <p:spPr>
            <a:xfrm>
              <a:off x="87018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87" name="Rectangle 186">
              <a:hlinkClick r:id="rId48" action="ppaction://hlinksldjump"/>
              <a:extLst>
                <a:ext uri="{FF2B5EF4-FFF2-40B4-BE49-F238E27FC236}">
                  <a16:creationId xmlns:a16="http://schemas.microsoft.com/office/drawing/2014/main" id="{295C311C-0F7E-2A4E-E213-0D0D474A7B39}"/>
                </a:ext>
              </a:extLst>
            </p:cNvPr>
            <p:cNvSpPr/>
            <p:nvPr userDrawn="1"/>
          </p:nvSpPr>
          <p:spPr>
            <a:xfrm>
              <a:off x="105306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98200A8-C78F-44DC-5012-BE29B73D4550}"/>
                </a:ext>
              </a:extLst>
            </p:cNvPr>
            <p:cNvSpPr/>
            <p:nvPr userDrawn="1"/>
          </p:nvSpPr>
          <p:spPr>
            <a:xfrm>
              <a:off x="123594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31CF9A3-AC0B-82E4-0626-106AB832F11C}"/>
                </a:ext>
              </a:extLst>
            </p:cNvPr>
            <p:cNvSpPr/>
            <p:nvPr userDrawn="1"/>
          </p:nvSpPr>
          <p:spPr>
            <a:xfrm>
              <a:off x="141882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E16337C-1982-CEDA-1E6B-9D25917375B0}"/>
                </a:ext>
              </a:extLst>
            </p:cNvPr>
            <p:cNvSpPr/>
            <p:nvPr userDrawn="1"/>
          </p:nvSpPr>
          <p:spPr>
            <a:xfrm>
              <a:off x="160170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0CC3351C-55B6-33C4-25A2-DBFEED4513FC}"/>
                </a:ext>
              </a:extLst>
            </p:cNvPr>
            <p:cNvSpPr/>
            <p:nvPr userDrawn="1"/>
          </p:nvSpPr>
          <p:spPr>
            <a:xfrm>
              <a:off x="50442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0AE909-93B4-5602-CCC5-6BB106FC94A7}"/>
                </a:ext>
              </a:extLst>
            </p:cNvPr>
            <p:cNvSpPr/>
            <p:nvPr userDrawn="1"/>
          </p:nvSpPr>
          <p:spPr>
            <a:xfrm>
              <a:off x="50442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B7582F-78D1-424C-3AF8-E7169FD7019B}"/>
                </a:ext>
              </a:extLst>
            </p:cNvPr>
            <p:cNvSpPr/>
            <p:nvPr userDrawn="1"/>
          </p:nvSpPr>
          <p:spPr>
            <a:xfrm>
              <a:off x="68730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0456507-00E2-B745-EF6D-B40F23AD89A3}"/>
                </a:ext>
              </a:extLst>
            </p:cNvPr>
            <p:cNvSpPr/>
            <p:nvPr userDrawn="1"/>
          </p:nvSpPr>
          <p:spPr>
            <a:xfrm>
              <a:off x="87018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BC8EB29E-7DAE-5DCF-62CC-7E2AA7880C94}"/>
                </a:ext>
              </a:extLst>
            </p:cNvPr>
            <p:cNvSpPr/>
            <p:nvPr userDrawn="1"/>
          </p:nvSpPr>
          <p:spPr>
            <a:xfrm>
              <a:off x="105306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8F68481-A1AC-4785-DFB2-AD3EFFB830F9}"/>
                </a:ext>
              </a:extLst>
            </p:cNvPr>
            <p:cNvSpPr/>
            <p:nvPr userDrawn="1"/>
          </p:nvSpPr>
          <p:spPr>
            <a:xfrm>
              <a:off x="123594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31837D5-9E68-A8B4-4CE7-C04D32922519}"/>
                </a:ext>
              </a:extLst>
            </p:cNvPr>
            <p:cNvSpPr/>
            <p:nvPr userDrawn="1"/>
          </p:nvSpPr>
          <p:spPr>
            <a:xfrm>
              <a:off x="141882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0C2BB7C-5A0D-052F-AB6C-1364779160C6}"/>
                </a:ext>
              </a:extLst>
            </p:cNvPr>
            <p:cNvSpPr/>
            <p:nvPr userDrawn="1"/>
          </p:nvSpPr>
          <p:spPr>
            <a:xfrm>
              <a:off x="160170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99" name="Table 153">
            <a:extLst>
              <a:ext uri="{FF2B5EF4-FFF2-40B4-BE49-F238E27FC236}">
                <a16:creationId xmlns:a16="http://schemas.microsoft.com/office/drawing/2014/main" id="{1BC83632-9EA6-01B6-DC6D-779A053481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200" name="TextBox 199">
            <a:extLst>
              <a:ext uri="{FF2B5EF4-FFF2-40B4-BE49-F238E27FC236}">
                <a16:creationId xmlns:a16="http://schemas.microsoft.com/office/drawing/2014/main" id="{FC2C0DF5-A6F9-52DD-2265-FC2704DAB1E3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3407138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93D6C3-0DE8-2CFE-6298-372D28B0BADA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8968"/>
            <a:chExt cx="1280160" cy="987552"/>
          </a:xfrm>
        </p:grpSpPr>
        <p:sp>
          <p:nvSpPr>
            <p:cNvPr id="31" name="Rectangle 30">
              <a:hlinkClick r:id="rId18" action="ppaction://hlinksldjump"/>
              <a:extLst>
                <a:ext uri="{FF2B5EF4-FFF2-40B4-BE49-F238E27FC236}">
                  <a16:creationId xmlns:a16="http://schemas.microsoft.com/office/drawing/2014/main" id="{5F91711F-B207-7707-27EB-E81CE1B184F0}"/>
                </a:ext>
              </a:extLst>
            </p:cNvPr>
            <p:cNvSpPr/>
            <p:nvPr userDrawn="1"/>
          </p:nvSpPr>
          <p:spPr>
            <a:xfrm>
              <a:off x="68730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hlinkClick r:id="rId19" action="ppaction://hlinksldjump"/>
              <a:extLst>
                <a:ext uri="{FF2B5EF4-FFF2-40B4-BE49-F238E27FC236}">
                  <a16:creationId xmlns:a16="http://schemas.microsoft.com/office/drawing/2014/main" id="{A8C0CEE9-DF19-A51E-3CD4-7F77F2C38B3A}"/>
                </a:ext>
              </a:extLst>
            </p:cNvPr>
            <p:cNvSpPr/>
            <p:nvPr userDrawn="1"/>
          </p:nvSpPr>
          <p:spPr>
            <a:xfrm>
              <a:off x="87018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3" name="Rectangle 32">
              <a:hlinkClick r:id="rId20" action="ppaction://hlinksldjump"/>
              <a:extLst>
                <a:ext uri="{FF2B5EF4-FFF2-40B4-BE49-F238E27FC236}">
                  <a16:creationId xmlns:a16="http://schemas.microsoft.com/office/drawing/2014/main" id="{1A8D1CA9-AA63-364D-7FAA-2CE41179FD8B}"/>
                </a:ext>
              </a:extLst>
            </p:cNvPr>
            <p:cNvSpPr/>
            <p:nvPr userDrawn="1"/>
          </p:nvSpPr>
          <p:spPr>
            <a:xfrm>
              <a:off x="105306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4" name="Rectangle 33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628A9C-E50D-712F-4E32-7F7B149D3197}"/>
                </a:ext>
              </a:extLst>
            </p:cNvPr>
            <p:cNvSpPr/>
            <p:nvPr userDrawn="1"/>
          </p:nvSpPr>
          <p:spPr>
            <a:xfrm>
              <a:off x="123594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 34">
              <a:hlinkClick r:id="rId22" action="ppaction://hlinksldjump"/>
              <a:extLst>
                <a:ext uri="{FF2B5EF4-FFF2-40B4-BE49-F238E27FC236}">
                  <a16:creationId xmlns:a16="http://schemas.microsoft.com/office/drawing/2014/main" id="{93CDD700-2CA4-B9F5-140D-A609E639916B}"/>
                </a:ext>
              </a:extLst>
            </p:cNvPr>
            <p:cNvSpPr/>
            <p:nvPr userDrawn="1"/>
          </p:nvSpPr>
          <p:spPr>
            <a:xfrm>
              <a:off x="141882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7B911D6-6D4A-13CA-4D20-DCED285454A1}"/>
                </a:ext>
              </a:extLst>
            </p:cNvPr>
            <p:cNvSpPr/>
            <p:nvPr userDrawn="1"/>
          </p:nvSpPr>
          <p:spPr>
            <a:xfrm>
              <a:off x="160170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7" name="Rectangle 3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520F2C-8EF7-5004-01CC-94BB68017383}"/>
                </a:ext>
              </a:extLst>
            </p:cNvPr>
            <p:cNvSpPr/>
            <p:nvPr userDrawn="1"/>
          </p:nvSpPr>
          <p:spPr>
            <a:xfrm>
              <a:off x="50442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8" name="Rectangle 37">
              <a:hlinkClick r:id="rId25" action="ppaction://hlinksldjump"/>
              <a:extLst>
                <a:ext uri="{FF2B5EF4-FFF2-40B4-BE49-F238E27FC236}">
                  <a16:creationId xmlns:a16="http://schemas.microsoft.com/office/drawing/2014/main" id="{A0373099-24AC-3076-BE8F-1EED46269FE9}"/>
                </a:ext>
              </a:extLst>
            </p:cNvPr>
            <p:cNvSpPr/>
            <p:nvPr userDrawn="1"/>
          </p:nvSpPr>
          <p:spPr>
            <a:xfrm>
              <a:off x="68730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9" name="Rectangle 38">
              <a:hlinkClick r:id="rId26" action="ppaction://hlinksldjump"/>
              <a:extLst>
                <a:ext uri="{FF2B5EF4-FFF2-40B4-BE49-F238E27FC236}">
                  <a16:creationId xmlns:a16="http://schemas.microsoft.com/office/drawing/2014/main" id="{1A2496B6-C31F-E265-ECCA-16EF19B07CEC}"/>
                </a:ext>
              </a:extLst>
            </p:cNvPr>
            <p:cNvSpPr/>
            <p:nvPr userDrawn="1"/>
          </p:nvSpPr>
          <p:spPr>
            <a:xfrm>
              <a:off x="87018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0" name="Rectangle 39">
              <a:hlinkClick r:id="rId27" action="ppaction://hlinksldjump"/>
              <a:extLst>
                <a:ext uri="{FF2B5EF4-FFF2-40B4-BE49-F238E27FC236}">
                  <a16:creationId xmlns:a16="http://schemas.microsoft.com/office/drawing/2014/main" id="{18E9685A-678D-5B32-A042-A98F4527D8A0}"/>
                </a:ext>
              </a:extLst>
            </p:cNvPr>
            <p:cNvSpPr/>
            <p:nvPr userDrawn="1"/>
          </p:nvSpPr>
          <p:spPr>
            <a:xfrm>
              <a:off x="105306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1" name="Rectangle 40">
              <a:hlinkClick r:id="rId28" action="ppaction://hlinksldjump"/>
              <a:extLst>
                <a:ext uri="{FF2B5EF4-FFF2-40B4-BE49-F238E27FC236}">
                  <a16:creationId xmlns:a16="http://schemas.microsoft.com/office/drawing/2014/main" id="{688A23C6-FF3F-4C15-3503-84D97110C058}"/>
                </a:ext>
              </a:extLst>
            </p:cNvPr>
            <p:cNvSpPr/>
            <p:nvPr userDrawn="1"/>
          </p:nvSpPr>
          <p:spPr>
            <a:xfrm>
              <a:off x="123594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2" name="Rectangle 41">
              <a:hlinkClick r:id="rId29" action="ppaction://hlinksldjump"/>
              <a:extLst>
                <a:ext uri="{FF2B5EF4-FFF2-40B4-BE49-F238E27FC236}">
                  <a16:creationId xmlns:a16="http://schemas.microsoft.com/office/drawing/2014/main" id="{5D5912DF-2CF1-84D7-F43B-C54281132224}"/>
                </a:ext>
              </a:extLst>
            </p:cNvPr>
            <p:cNvSpPr/>
            <p:nvPr userDrawn="1"/>
          </p:nvSpPr>
          <p:spPr>
            <a:xfrm>
              <a:off x="141882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3" name="Rectangle 42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E97738-6677-80FC-55DB-64E7DBFAE912}"/>
                </a:ext>
              </a:extLst>
            </p:cNvPr>
            <p:cNvSpPr/>
            <p:nvPr userDrawn="1"/>
          </p:nvSpPr>
          <p:spPr>
            <a:xfrm>
              <a:off x="1601708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4" name="Rectangle 4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011563C-FF72-9714-188A-3B19E2EA16BD}"/>
                </a:ext>
              </a:extLst>
            </p:cNvPr>
            <p:cNvSpPr/>
            <p:nvPr userDrawn="1"/>
          </p:nvSpPr>
          <p:spPr>
            <a:xfrm>
              <a:off x="50442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5" name="Rectangle 4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FCA7B19-F55A-37AD-235C-F3563ED96912}"/>
                </a:ext>
              </a:extLst>
            </p:cNvPr>
            <p:cNvSpPr/>
            <p:nvPr userDrawn="1"/>
          </p:nvSpPr>
          <p:spPr>
            <a:xfrm>
              <a:off x="68730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6" name="Rectangle 45">
              <a:hlinkClick r:id="rId33" action="ppaction://hlinksldjump"/>
              <a:extLst>
                <a:ext uri="{FF2B5EF4-FFF2-40B4-BE49-F238E27FC236}">
                  <a16:creationId xmlns:a16="http://schemas.microsoft.com/office/drawing/2014/main" id="{DF4CBF7F-6CC0-C2A7-4433-BBF41C87717A}"/>
                </a:ext>
              </a:extLst>
            </p:cNvPr>
            <p:cNvSpPr/>
            <p:nvPr userDrawn="1"/>
          </p:nvSpPr>
          <p:spPr>
            <a:xfrm>
              <a:off x="87018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7" name="Rectangle 46">
              <a:hlinkClick r:id="rId34" action="ppaction://hlinksldjump"/>
              <a:extLst>
                <a:ext uri="{FF2B5EF4-FFF2-40B4-BE49-F238E27FC236}">
                  <a16:creationId xmlns:a16="http://schemas.microsoft.com/office/drawing/2014/main" id="{4AB92437-0BB5-E138-C6A6-B4154823949C}"/>
                </a:ext>
              </a:extLst>
            </p:cNvPr>
            <p:cNvSpPr/>
            <p:nvPr userDrawn="1"/>
          </p:nvSpPr>
          <p:spPr>
            <a:xfrm>
              <a:off x="105306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8" name="Rectangle 47">
              <a:hlinkClick r:id="rId35" action="ppaction://hlinksldjump"/>
              <a:extLst>
                <a:ext uri="{FF2B5EF4-FFF2-40B4-BE49-F238E27FC236}">
                  <a16:creationId xmlns:a16="http://schemas.microsoft.com/office/drawing/2014/main" id="{9D0038F9-091A-1E77-BE1B-38B141D2C3FF}"/>
                </a:ext>
              </a:extLst>
            </p:cNvPr>
            <p:cNvSpPr/>
            <p:nvPr userDrawn="1"/>
          </p:nvSpPr>
          <p:spPr>
            <a:xfrm>
              <a:off x="123594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9" name="Rectangle 48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A1D332-748B-7F68-2D18-0D813B60C47D}"/>
                </a:ext>
              </a:extLst>
            </p:cNvPr>
            <p:cNvSpPr/>
            <p:nvPr userDrawn="1"/>
          </p:nvSpPr>
          <p:spPr>
            <a:xfrm>
              <a:off x="141882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0" name="Rectangle 49">
              <a:hlinkClick r:id="rId37" action="ppaction://hlinksldjump"/>
              <a:extLst>
                <a:ext uri="{FF2B5EF4-FFF2-40B4-BE49-F238E27FC236}">
                  <a16:creationId xmlns:a16="http://schemas.microsoft.com/office/drawing/2014/main" id="{50729143-1DD7-125A-0F9C-81E17E0F0CAD}"/>
                </a:ext>
              </a:extLst>
            </p:cNvPr>
            <p:cNvSpPr/>
            <p:nvPr userDrawn="1"/>
          </p:nvSpPr>
          <p:spPr>
            <a:xfrm>
              <a:off x="1601708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1" name="Rectangle 50">
              <a:hlinkClick r:id="rId38" action="ppaction://hlinksldjump"/>
              <a:extLst>
                <a:ext uri="{FF2B5EF4-FFF2-40B4-BE49-F238E27FC236}">
                  <a16:creationId xmlns:a16="http://schemas.microsoft.com/office/drawing/2014/main" id="{46666B1E-E8B8-1D67-C1E9-7322E5C4604E}"/>
                </a:ext>
              </a:extLst>
            </p:cNvPr>
            <p:cNvSpPr/>
            <p:nvPr userDrawn="1"/>
          </p:nvSpPr>
          <p:spPr>
            <a:xfrm>
              <a:off x="50442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" name="Rectangle 51">
              <a:hlinkClick r:id="rId39" action="ppaction://hlinksldjump"/>
              <a:extLst>
                <a:ext uri="{FF2B5EF4-FFF2-40B4-BE49-F238E27FC236}">
                  <a16:creationId xmlns:a16="http://schemas.microsoft.com/office/drawing/2014/main" id="{F1AF739A-EB27-409F-71E1-9D33DCDE35EC}"/>
                </a:ext>
              </a:extLst>
            </p:cNvPr>
            <p:cNvSpPr/>
            <p:nvPr userDrawn="1"/>
          </p:nvSpPr>
          <p:spPr>
            <a:xfrm>
              <a:off x="68730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3" name="Rectangle 52">
              <a:hlinkClick r:id="rId40" action="ppaction://hlinksldjump"/>
              <a:extLst>
                <a:ext uri="{FF2B5EF4-FFF2-40B4-BE49-F238E27FC236}">
                  <a16:creationId xmlns:a16="http://schemas.microsoft.com/office/drawing/2014/main" id="{818964F9-6E06-3E8B-958C-D7D9539A12A6}"/>
                </a:ext>
              </a:extLst>
            </p:cNvPr>
            <p:cNvSpPr/>
            <p:nvPr userDrawn="1"/>
          </p:nvSpPr>
          <p:spPr>
            <a:xfrm>
              <a:off x="87018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4" name="Rectangle 53">
              <a:hlinkClick r:id="rId41" action="ppaction://hlinksldjump"/>
              <a:extLst>
                <a:ext uri="{FF2B5EF4-FFF2-40B4-BE49-F238E27FC236}">
                  <a16:creationId xmlns:a16="http://schemas.microsoft.com/office/drawing/2014/main" id="{0AF12F34-115D-9602-28D5-ECF2F3C88927}"/>
                </a:ext>
              </a:extLst>
            </p:cNvPr>
            <p:cNvSpPr/>
            <p:nvPr userDrawn="1"/>
          </p:nvSpPr>
          <p:spPr>
            <a:xfrm>
              <a:off x="105306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5" name="Rectangle 54">
              <a:hlinkClick r:id="rId42" action="ppaction://hlinksldjump"/>
              <a:extLst>
                <a:ext uri="{FF2B5EF4-FFF2-40B4-BE49-F238E27FC236}">
                  <a16:creationId xmlns:a16="http://schemas.microsoft.com/office/drawing/2014/main" id="{C4E4E589-C096-C6F5-9C09-8B920C29CFCC}"/>
                </a:ext>
              </a:extLst>
            </p:cNvPr>
            <p:cNvSpPr/>
            <p:nvPr userDrawn="1"/>
          </p:nvSpPr>
          <p:spPr>
            <a:xfrm>
              <a:off x="123594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6" name="Rectangle 55">
              <a:hlinkClick r:id="rId43" action="ppaction://hlinksldjump"/>
              <a:extLst>
                <a:ext uri="{FF2B5EF4-FFF2-40B4-BE49-F238E27FC236}">
                  <a16:creationId xmlns:a16="http://schemas.microsoft.com/office/drawing/2014/main" id="{15F4E265-6EFE-BADB-B27A-C17541B74FB9}"/>
                </a:ext>
              </a:extLst>
            </p:cNvPr>
            <p:cNvSpPr/>
            <p:nvPr userDrawn="1"/>
          </p:nvSpPr>
          <p:spPr>
            <a:xfrm>
              <a:off x="141882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8" name="Rectangle 57">
              <a:hlinkClick r:id="rId44" action="ppaction://hlinksldjump"/>
              <a:extLst>
                <a:ext uri="{FF2B5EF4-FFF2-40B4-BE49-F238E27FC236}">
                  <a16:creationId xmlns:a16="http://schemas.microsoft.com/office/drawing/2014/main" id="{AD5D0874-B32D-D6FA-478A-3C7A658C4AAB}"/>
                </a:ext>
              </a:extLst>
            </p:cNvPr>
            <p:cNvSpPr/>
            <p:nvPr userDrawn="1"/>
          </p:nvSpPr>
          <p:spPr>
            <a:xfrm>
              <a:off x="1601708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9" name="Rectangle 58">
              <a:hlinkClick r:id="rId45" action="ppaction://hlinksldjump"/>
              <a:extLst>
                <a:ext uri="{FF2B5EF4-FFF2-40B4-BE49-F238E27FC236}">
                  <a16:creationId xmlns:a16="http://schemas.microsoft.com/office/drawing/2014/main" id="{5AB4F32B-7E64-234E-9735-CB11AB76435E}"/>
                </a:ext>
              </a:extLst>
            </p:cNvPr>
            <p:cNvSpPr/>
            <p:nvPr userDrawn="1"/>
          </p:nvSpPr>
          <p:spPr>
            <a:xfrm>
              <a:off x="50442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0" name="Rectangle 59">
              <a:hlinkClick r:id="rId46" action="ppaction://hlinksldjump"/>
              <a:extLst>
                <a:ext uri="{FF2B5EF4-FFF2-40B4-BE49-F238E27FC236}">
                  <a16:creationId xmlns:a16="http://schemas.microsoft.com/office/drawing/2014/main" id="{11B68E87-6DD8-B999-FA69-8F3B1A1CC761}"/>
                </a:ext>
              </a:extLst>
            </p:cNvPr>
            <p:cNvSpPr/>
            <p:nvPr userDrawn="1"/>
          </p:nvSpPr>
          <p:spPr>
            <a:xfrm>
              <a:off x="68730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2" name="Rectangle 61">
              <a:hlinkClick r:id="rId47" action="ppaction://hlinksldjump"/>
              <a:extLst>
                <a:ext uri="{FF2B5EF4-FFF2-40B4-BE49-F238E27FC236}">
                  <a16:creationId xmlns:a16="http://schemas.microsoft.com/office/drawing/2014/main" id="{E4F1E0B5-3415-CF97-00F2-AEBCEBA58751}"/>
                </a:ext>
              </a:extLst>
            </p:cNvPr>
            <p:cNvSpPr/>
            <p:nvPr userDrawn="1"/>
          </p:nvSpPr>
          <p:spPr>
            <a:xfrm>
              <a:off x="87018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3" name="Rectangle 62">
              <a:hlinkClick r:id="rId48" action="ppaction://hlinksldjump"/>
              <a:extLst>
                <a:ext uri="{FF2B5EF4-FFF2-40B4-BE49-F238E27FC236}">
                  <a16:creationId xmlns:a16="http://schemas.microsoft.com/office/drawing/2014/main" id="{C6F3EEE1-9758-C2FD-43B9-30E2064DCA57}"/>
                </a:ext>
              </a:extLst>
            </p:cNvPr>
            <p:cNvSpPr/>
            <p:nvPr userDrawn="1"/>
          </p:nvSpPr>
          <p:spPr>
            <a:xfrm>
              <a:off x="105306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1112011-98D8-9CC8-0896-56EF41ED28D9}"/>
                </a:ext>
              </a:extLst>
            </p:cNvPr>
            <p:cNvSpPr/>
            <p:nvPr userDrawn="1"/>
          </p:nvSpPr>
          <p:spPr>
            <a:xfrm>
              <a:off x="123594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6C7017F-98A0-4E26-D6E6-64287C2CF841}"/>
                </a:ext>
              </a:extLst>
            </p:cNvPr>
            <p:cNvSpPr/>
            <p:nvPr userDrawn="1"/>
          </p:nvSpPr>
          <p:spPr>
            <a:xfrm>
              <a:off x="141882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89B095-E8C6-2EDC-806F-35EB8A23038A}"/>
                </a:ext>
              </a:extLst>
            </p:cNvPr>
            <p:cNvSpPr/>
            <p:nvPr userDrawn="1"/>
          </p:nvSpPr>
          <p:spPr>
            <a:xfrm>
              <a:off x="1601708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1BFBEF9-DE38-4D43-D6EC-C405ADBF9A3A}"/>
                </a:ext>
              </a:extLst>
            </p:cNvPr>
            <p:cNvSpPr/>
            <p:nvPr userDrawn="1"/>
          </p:nvSpPr>
          <p:spPr>
            <a:xfrm>
              <a:off x="504428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3099833-8199-1CAF-F1D8-7CBEA3364948}"/>
                </a:ext>
              </a:extLst>
            </p:cNvPr>
            <p:cNvSpPr/>
            <p:nvPr userDrawn="1"/>
          </p:nvSpPr>
          <p:spPr>
            <a:xfrm>
              <a:off x="50442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9710BA6-5EB4-D259-269F-5AEBC89A3C0C}"/>
                </a:ext>
              </a:extLst>
            </p:cNvPr>
            <p:cNvSpPr/>
            <p:nvPr userDrawn="1"/>
          </p:nvSpPr>
          <p:spPr>
            <a:xfrm>
              <a:off x="68730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9D3B1E0-81DE-A66A-2843-85331A3D85FE}"/>
                </a:ext>
              </a:extLst>
            </p:cNvPr>
            <p:cNvSpPr/>
            <p:nvPr userDrawn="1"/>
          </p:nvSpPr>
          <p:spPr>
            <a:xfrm>
              <a:off x="87018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CCCEBE5-C32A-D508-9CC7-51B1B8116EB3}"/>
                </a:ext>
              </a:extLst>
            </p:cNvPr>
            <p:cNvSpPr/>
            <p:nvPr userDrawn="1"/>
          </p:nvSpPr>
          <p:spPr>
            <a:xfrm>
              <a:off x="105306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7458865-9781-A258-D76A-585951DAA458}"/>
                </a:ext>
              </a:extLst>
            </p:cNvPr>
            <p:cNvSpPr/>
            <p:nvPr userDrawn="1"/>
          </p:nvSpPr>
          <p:spPr>
            <a:xfrm>
              <a:off x="123594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2F91B22-61DD-DB77-A06D-7DC6A655221C}"/>
                </a:ext>
              </a:extLst>
            </p:cNvPr>
            <p:cNvSpPr/>
            <p:nvPr userDrawn="1"/>
          </p:nvSpPr>
          <p:spPr>
            <a:xfrm>
              <a:off x="141882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4FA9E0-93A6-C525-1B74-08BBC6D5FC28}"/>
                </a:ext>
              </a:extLst>
            </p:cNvPr>
            <p:cNvSpPr/>
            <p:nvPr userDrawn="1"/>
          </p:nvSpPr>
          <p:spPr>
            <a:xfrm>
              <a:off x="1601708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F98A364-A8A2-8383-C7A5-BDC4B1A541FF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6C24E84-CC04-BB5C-8845-EB6BF18BC827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6BBD481-3DD2-49C1-CBBF-9DC16F537D55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E4899E4-9FA7-F14E-A7AE-5289307D3378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A401AFC-7557-483A-A4D8-C0B26871D73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4ABE764-C862-3508-A102-B011273CDA95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D08BD36D-9180-A8F9-2442-52BB5FAB22A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1D4C313-8717-B501-A39F-668566824DA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D89AC290-4601-E05B-C5D8-117C70830D92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35405F6D-BE2C-C219-136C-701325CD7A8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B45477B-C81E-F281-4C2A-36BD42734B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62C4D4F5-6387-3E4A-F2A4-786699F3CDF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2275D4D-106D-C00E-DE22-596FEDBABD43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48885D9-F480-8DCE-44BC-A225F99DFC3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564CA19-7AF0-166E-3F4F-1C9BEA13F6F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055819B7-F74B-E486-015F-FBF16E6CF3A0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C41FDB76-3DE5-B39D-5C77-2FFF87E00B19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BB70C8FD-53B4-AE92-2E70-15B77077DE92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F66F1675-EEEF-12AC-1332-9C297969DAE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C564A1B-F7CA-FDC8-BD66-C9E4309110BF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4998968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F76DC11-DD88-EFE3-8404-7764893609AE}"/>
                </a:ext>
              </a:extLst>
            </p:cNvPr>
            <p:cNvSpPr/>
            <p:nvPr userDrawn="1"/>
          </p:nvSpPr>
          <p:spPr>
            <a:xfrm>
              <a:off x="2005499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E4E0202-927B-0461-D9F8-4A2AF621B912}"/>
                </a:ext>
              </a:extLst>
            </p:cNvPr>
            <p:cNvSpPr/>
            <p:nvPr userDrawn="1"/>
          </p:nvSpPr>
          <p:spPr>
            <a:xfrm>
              <a:off x="218724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993828-7852-1B3F-0734-BE1DF2010E96}"/>
                </a:ext>
              </a:extLst>
            </p:cNvPr>
            <p:cNvSpPr/>
            <p:nvPr userDrawn="1"/>
          </p:nvSpPr>
          <p:spPr>
            <a:xfrm>
              <a:off x="237012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8ED1BD00-D727-9802-2814-7F720B98E323}"/>
                </a:ext>
              </a:extLst>
            </p:cNvPr>
            <p:cNvSpPr/>
            <p:nvPr userDrawn="1"/>
          </p:nvSpPr>
          <p:spPr>
            <a:xfrm>
              <a:off x="255300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54C56C75-F3CC-897E-50F8-C51E8ED6A58E}"/>
                </a:ext>
              </a:extLst>
            </p:cNvPr>
            <p:cNvSpPr/>
            <p:nvPr userDrawn="1"/>
          </p:nvSpPr>
          <p:spPr>
            <a:xfrm>
              <a:off x="273588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20" action="ppaction://hlinksldjump"/>
              <a:extLst>
                <a:ext uri="{FF2B5EF4-FFF2-40B4-BE49-F238E27FC236}">
                  <a16:creationId xmlns:a16="http://schemas.microsoft.com/office/drawing/2014/main" id="{F9F1F6A5-DA1D-7815-BE09-5579A79E156D}"/>
                </a:ext>
              </a:extLst>
            </p:cNvPr>
            <p:cNvSpPr/>
            <p:nvPr userDrawn="1"/>
          </p:nvSpPr>
          <p:spPr>
            <a:xfrm>
              <a:off x="291876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21" action="ppaction://hlinksldjump"/>
              <a:extLst>
                <a:ext uri="{FF2B5EF4-FFF2-40B4-BE49-F238E27FC236}">
                  <a16:creationId xmlns:a16="http://schemas.microsoft.com/office/drawing/2014/main" id="{080082D2-4C76-6661-0F24-0117388F95B8}"/>
                </a:ext>
              </a:extLst>
            </p:cNvPr>
            <p:cNvSpPr/>
            <p:nvPr userDrawn="1"/>
          </p:nvSpPr>
          <p:spPr>
            <a:xfrm>
              <a:off x="182148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22" action="ppaction://hlinksldjump"/>
              <a:extLst>
                <a:ext uri="{FF2B5EF4-FFF2-40B4-BE49-F238E27FC236}">
                  <a16:creationId xmlns:a16="http://schemas.microsoft.com/office/drawing/2014/main" id="{1017D238-214A-C028-54FB-C3B2BF249251}"/>
                </a:ext>
              </a:extLst>
            </p:cNvPr>
            <p:cNvSpPr/>
            <p:nvPr userDrawn="1"/>
          </p:nvSpPr>
          <p:spPr>
            <a:xfrm>
              <a:off x="2005499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23" action="ppaction://hlinksldjump"/>
              <a:extLst>
                <a:ext uri="{FF2B5EF4-FFF2-40B4-BE49-F238E27FC236}">
                  <a16:creationId xmlns:a16="http://schemas.microsoft.com/office/drawing/2014/main" id="{C96A55AA-F613-6256-98A4-D1B7B2BD8B50}"/>
                </a:ext>
              </a:extLst>
            </p:cNvPr>
            <p:cNvSpPr/>
            <p:nvPr userDrawn="1"/>
          </p:nvSpPr>
          <p:spPr>
            <a:xfrm>
              <a:off x="218724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24" action="ppaction://hlinksldjump"/>
              <a:extLst>
                <a:ext uri="{FF2B5EF4-FFF2-40B4-BE49-F238E27FC236}">
                  <a16:creationId xmlns:a16="http://schemas.microsoft.com/office/drawing/2014/main" id="{08817850-5FF2-1800-CE1B-9974FBA7A6EB}"/>
                </a:ext>
              </a:extLst>
            </p:cNvPr>
            <p:cNvSpPr/>
            <p:nvPr userDrawn="1"/>
          </p:nvSpPr>
          <p:spPr>
            <a:xfrm>
              <a:off x="237012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25" action="ppaction://hlinksldjump"/>
              <a:extLst>
                <a:ext uri="{FF2B5EF4-FFF2-40B4-BE49-F238E27FC236}">
                  <a16:creationId xmlns:a16="http://schemas.microsoft.com/office/drawing/2014/main" id="{C7F1B376-D694-BDAB-93D5-F84A87D58160}"/>
                </a:ext>
              </a:extLst>
            </p:cNvPr>
            <p:cNvSpPr/>
            <p:nvPr userDrawn="1"/>
          </p:nvSpPr>
          <p:spPr>
            <a:xfrm>
              <a:off x="255300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26" action="ppaction://hlinksldjump"/>
              <a:extLst>
                <a:ext uri="{FF2B5EF4-FFF2-40B4-BE49-F238E27FC236}">
                  <a16:creationId xmlns:a16="http://schemas.microsoft.com/office/drawing/2014/main" id="{5FFEA8CF-7D00-0DFE-36AA-AFE341A8D8C7}"/>
                </a:ext>
              </a:extLst>
            </p:cNvPr>
            <p:cNvSpPr/>
            <p:nvPr userDrawn="1"/>
          </p:nvSpPr>
          <p:spPr>
            <a:xfrm>
              <a:off x="273588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27" action="ppaction://hlinksldjump"/>
              <a:extLst>
                <a:ext uri="{FF2B5EF4-FFF2-40B4-BE49-F238E27FC236}">
                  <a16:creationId xmlns:a16="http://schemas.microsoft.com/office/drawing/2014/main" id="{2FEBD370-9E8A-D6C2-A414-4D229DD3EFE5}"/>
                </a:ext>
              </a:extLst>
            </p:cNvPr>
            <p:cNvSpPr/>
            <p:nvPr userDrawn="1"/>
          </p:nvSpPr>
          <p:spPr>
            <a:xfrm>
              <a:off x="291876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28" action="ppaction://hlinksldjump"/>
              <a:extLst>
                <a:ext uri="{FF2B5EF4-FFF2-40B4-BE49-F238E27FC236}">
                  <a16:creationId xmlns:a16="http://schemas.microsoft.com/office/drawing/2014/main" id="{56F5F6C3-ACD9-D4FD-387A-5C5858111025}"/>
                </a:ext>
              </a:extLst>
            </p:cNvPr>
            <p:cNvSpPr/>
            <p:nvPr userDrawn="1"/>
          </p:nvSpPr>
          <p:spPr>
            <a:xfrm>
              <a:off x="182148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29" action="ppaction://hlinksldjump"/>
              <a:extLst>
                <a:ext uri="{FF2B5EF4-FFF2-40B4-BE49-F238E27FC236}">
                  <a16:creationId xmlns:a16="http://schemas.microsoft.com/office/drawing/2014/main" id="{CC5C3B89-C1C3-5BD5-E737-8167EF6296DF}"/>
                </a:ext>
              </a:extLst>
            </p:cNvPr>
            <p:cNvSpPr/>
            <p:nvPr userDrawn="1"/>
          </p:nvSpPr>
          <p:spPr>
            <a:xfrm>
              <a:off x="2005499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3ADB417-161B-A24D-5481-CE7B694184A6}"/>
                </a:ext>
              </a:extLst>
            </p:cNvPr>
            <p:cNvSpPr/>
            <p:nvPr userDrawn="1"/>
          </p:nvSpPr>
          <p:spPr>
            <a:xfrm>
              <a:off x="218724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31" action="ppaction://hlinksldjump"/>
              <a:extLst>
                <a:ext uri="{FF2B5EF4-FFF2-40B4-BE49-F238E27FC236}">
                  <a16:creationId xmlns:a16="http://schemas.microsoft.com/office/drawing/2014/main" id="{D489E410-8080-F97C-B68C-05DE576E4501}"/>
                </a:ext>
              </a:extLst>
            </p:cNvPr>
            <p:cNvSpPr/>
            <p:nvPr userDrawn="1"/>
          </p:nvSpPr>
          <p:spPr>
            <a:xfrm>
              <a:off x="237012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32" action="ppaction://hlinksldjump"/>
              <a:extLst>
                <a:ext uri="{FF2B5EF4-FFF2-40B4-BE49-F238E27FC236}">
                  <a16:creationId xmlns:a16="http://schemas.microsoft.com/office/drawing/2014/main" id="{04A7B325-3414-47E5-4897-CF6A6B238536}"/>
                </a:ext>
              </a:extLst>
            </p:cNvPr>
            <p:cNvSpPr/>
            <p:nvPr userDrawn="1"/>
          </p:nvSpPr>
          <p:spPr>
            <a:xfrm>
              <a:off x="255300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33" action="ppaction://hlinksldjump"/>
              <a:extLst>
                <a:ext uri="{FF2B5EF4-FFF2-40B4-BE49-F238E27FC236}">
                  <a16:creationId xmlns:a16="http://schemas.microsoft.com/office/drawing/2014/main" id="{9A302187-680C-7807-13E8-AC097B4B2F68}"/>
                </a:ext>
              </a:extLst>
            </p:cNvPr>
            <p:cNvSpPr/>
            <p:nvPr userDrawn="1"/>
          </p:nvSpPr>
          <p:spPr>
            <a:xfrm>
              <a:off x="273588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608A8E98-DB17-FC83-334A-05DC7FD7E413}"/>
                </a:ext>
              </a:extLst>
            </p:cNvPr>
            <p:cNvSpPr/>
            <p:nvPr userDrawn="1"/>
          </p:nvSpPr>
          <p:spPr>
            <a:xfrm>
              <a:off x="291876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6B1652-47C2-BBFC-A5B5-3D24D64C2E0A}"/>
                </a:ext>
              </a:extLst>
            </p:cNvPr>
            <p:cNvSpPr/>
            <p:nvPr userDrawn="1"/>
          </p:nvSpPr>
          <p:spPr>
            <a:xfrm>
              <a:off x="182148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36" action="ppaction://hlinksldjump"/>
              <a:extLst>
                <a:ext uri="{FF2B5EF4-FFF2-40B4-BE49-F238E27FC236}">
                  <a16:creationId xmlns:a16="http://schemas.microsoft.com/office/drawing/2014/main" id="{3F89C28B-B9B9-070D-68BB-2BBD5251A04A}"/>
                </a:ext>
              </a:extLst>
            </p:cNvPr>
            <p:cNvSpPr/>
            <p:nvPr userDrawn="1"/>
          </p:nvSpPr>
          <p:spPr>
            <a:xfrm>
              <a:off x="2005499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F1304F-C7A6-4D95-1DB8-6B0AFBEF865A}"/>
                </a:ext>
              </a:extLst>
            </p:cNvPr>
            <p:cNvSpPr/>
            <p:nvPr userDrawn="1"/>
          </p:nvSpPr>
          <p:spPr>
            <a:xfrm>
              <a:off x="218724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4EA8A99D-4577-0D2B-019B-3C9C066B67F2}"/>
                </a:ext>
              </a:extLst>
            </p:cNvPr>
            <p:cNvSpPr/>
            <p:nvPr userDrawn="1"/>
          </p:nvSpPr>
          <p:spPr>
            <a:xfrm>
              <a:off x="237012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0D45683-82CB-508E-C286-811EC217A29F}"/>
                </a:ext>
              </a:extLst>
            </p:cNvPr>
            <p:cNvSpPr/>
            <p:nvPr userDrawn="1"/>
          </p:nvSpPr>
          <p:spPr>
            <a:xfrm>
              <a:off x="255300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AD7562E5-3C11-E5F9-ADE9-A807310C1A2F}"/>
                </a:ext>
              </a:extLst>
            </p:cNvPr>
            <p:cNvSpPr/>
            <p:nvPr userDrawn="1"/>
          </p:nvSpPr>
          <p:spPr>
            <a:xfrm>
              <a:off x="273588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41" action="ppaction://hlinksldjump"/>
              <a:extLst>
                <a:ext uri="{FF2B5EF4-FFF2-40B4-BE49-F238E27FC236}">
                  <a16:creationId xmlns:a16="http://schemas.microsoft.com/office/drawing/2014/main" id="{0C777FB6-4378-64DD-7E0C-B4F3E8DF3682}"/>
                </a:ext>
              </a:extLst>
            </p:cNvPr>
            <p:cNvSpPr/>
            <p:nvPr userDrawn="1"/>
          </p:nvSpPr>
          <p:spPr>
            <a:xfrm>
              <a:off x="291876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42" action="ppaction://hlinksldjump"/>
              <a:extLst>
                <a:ext uri="{FF2B5EF4-FFF2-40B4-BE49-F238E27FC236}">
                  <a16:creationId xmlns:a16="http://schemas.microsoft.com/office/drawing/2014/main" id="{06A86C82-F2DA-371B-18D1-0426FE12BAE9}"/>
                </a:ext>
              </a:extLst>
            </p:cNvPr>
            <p:cNvSpPr/>
            <p:nvPr userDrawn="1"/>
          </p:nvSpPr>
          <p:spPr>
            <a:xfrm>
              <a:off x="182148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82764D-30B8-8D7E-9C02-BA9BC69381AF}"/>
                </a:ext>
              </a:extLst>
            </p:cNvPr>
            <p:cNvSpPr/>
            <p:nvPr userDrawn="1"/>
          </p:nvSpPr>
          <p:spPr>
            <a:xfrm>
              <a:off x="2005499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EA000133-1BE7-4E4A-DE00-1E506E0E17D7}"/>
                </a:ext>
              </a:extLst>
            </p:cNvPr>
            <p:cNvSpPr/>
            <p:nvPr userDrawn="1"/>
          </p:nvSpPr>
          <p:spPr>
            <a:xfrm>
              <a:off x="218724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E4D2089F-9B69-E0C0-DFCE-C1C166A10E5E}"/>
                </a:ext>
              </a:extLst>
            </p:cNvPr>
            <p:cNvSpPr/>
            <p:nvPr userDrawn="1"/>
          </p:nvSpPr>
          <p:spPr>
            <a:xfrm>
              <a:off x="237012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46" action="ppaction://hlinksldjump"/>
              <a:extLst>
                <a:ext uri="{FF2B5EF4-FFF2-40B4-BE49-F238E27FC236}">
                  <a16:creationId xmlns:a16="http://schemas.microsoft.com/office/drawing/2014/main" id="{AAD8E45B-A6DA-7012-5AEB-82FE2544C335}"/>
                </a:ext>
              </a:extLst>
            </p:cNvPr>
            <p:cNvSpPr/>
            <p:nvPr userDrawn="1"/>
          </p:nvSpPr>
          <p:spPr>
            <a:xfrm>
              <a:off x="255300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47" action="ppaction://hlinksldjump"/>
              <a:extLst>
                <a:ext uri="{FF2B5EF4-FFF2-40B4-BE49-F238E27FC236}">
                  <a16:creationId xmlns:a16="http://schemas.microsoft.com/office/drawing/2014/main" id="{A70FFCE1-0456-D357-081D-00941BC47B29}"/>
                </a:ext>
              </a:extLst>
            </p:cNvPr>
            <p:cNvSpPr/>
            <p:nvPr userDrawn="1"/>
          </p:nvSpPr>
          <p:spPr>
            <a:xfrm>
              <a:off x="273588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C669DB1-4BEE-8305-9A21-36D14C4912CC}"/>
                </a:ext>
              </a:extLst>
            </p:cNvPr>
            <p:cNvSpPr/>
            <p:nvPr userDrawn="1"/>
          </p:nvSpPr>
          <p:spPr>
            <a:xfrm>
              <a:off x="291876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004BD1-EB8B-509F-6A86-6F218DD607AE}"/>
                </a:ext>
              </a:extLst>
            </p:cNvPr>
            <p:cNvSpPr/>
            <p:nvPr userDrawn="1"/>
          </p:nvSpPr>
          <p:spPr>
            <a:xfrm>
              <a:off x="182148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CB7729E-68CB-7E2F-2334-3A821854D661}"/>
                </a:ext>
              </a:extLst>
            </p:cNvPr>
            <p:cNvSpPr/>
            <p:nvPr userDrawn="1"/>
          </p:nvSpPr>
          <p:spPr>
            <a:xfrm>
              <a:off x="182148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355B57D-5FD1-DFE2-62DE-1359AFD498A7}"/>
                </a:ext>
              </a:extLst>
            </p:cNvPr>
            <p:cNvSpPr/>
            <p:nvPr userDrawn="1"/>
          </p:nvSpPr>
          <p:spPr>
            <a:xfrm>
              <a:off x="2005499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C021A18-8C98-9AA2-6CB1-831F03E707EC}"/>
                </a:ext>
              </a:extLst>
            </p:cNvPr>
            <p:cNvSpPr/>
            <p:nvPr userDrawn="1"/>
          </p:nvSpPr>
          <p:spPr>
            <a:xfrm>
              <a:off x="218724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E79E7A6-1350-9E9B-06C7-46CAED144B24}"/>
                </a:ext>
              </a:extLst>
            </p:cNvPr>
            <p:cNvSpPr/>
            <p:nvPr userDrawn="1"/>
          </p:nvSpPr>
          <p:spPr>
            <a:xfrm>
              <a:off x="237012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3948597-00CE-D926-4E13-AD967E43D01D}"/>
                </a:ext>
              </a:extLst>
            </p:cNvPr>
            <p:cNvSpPr/>
            <p:nvPr userDrawn="1"/>
          </p:nvSpPr>
          <p:spPr>
            <a:xfrm>
              <a:off x="255300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08CCB97-1407-E1E9-D4CB-55F56DA1E457}"/>
                </a:ext>
              </a:extLst>
            </p:cNvPr>
            <p:cNvSpPr/>
            <p:nvPr userDrawn="1"/>
          </p:nvSpPr>
          <p:spPr>
            <a:xfrm>
              <a:off x="273588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CDED67-66F9-D8E3-3991-098249CA570B}"/>
                </a:ext>
              </a:extLst>
            </p:cNvPr>
            <p:cNvSpPr/>
            <p:nvPr userDrawn="1"/>
          </p:nvSpPr>
          <p:spPr>
            <a:xfrm>
              <a:off x="291876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06" name="Table 153">
            <a:extLst>
              <a:ext uri="{FF2B5EF4-FFF2-40B4-BE49-F238E27FC236}">
                <a16:creationId xmlns:a16="http://schemas.microsoft.com/office/drawing/2014/main" id="{881709BA-6D62-2D03-2F57-4638460328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058B4B9E-7406-9DA9-0F82-E11DF261F259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2162927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F9D2A8-4117-181D-7EBB-8BAA7F2D69D2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4998968"/>
            <a:chExt cx="1280160" cy="98755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567972-B94A-4B57-D6DA-5549A57B7250}"/>
                </a:ext>
              </a:extLst>
            </p:cNvPr>
            <p:cNvSpPr/>
            <p:nvPr userDrawn="1"/>
          </p:nvSpPr>
          <p:spPr>
            <a:xfrm>
              <a:off x="2005499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D889B6-3FCF-2750-9EBF-1959670EE4F5}"/>
                </a:ext>
              </a:extLst>
            </p:cNvPr>
            <p:cNvSpPr/>
            <p:nvPr userDrawn="1"/>
          </p:nvSpPr>
          <p:spPr>
            <a:xfrm>
              <a:off x="218724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E76E1C-60C5-CD74-E33B-2DC01AD5F630}"/>
                </a:ext>
              </a:extLst>
            </p:cNvPr>
            <p:cNvSpPr/>
            <p:nvPr userDrawn="1"/>
          </p:nvSpPr>
          <p:spPr>
            <a:xfrm>
              <a:off x="237012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hlinkClick r:id="rId18" action="ppaction://hlinksldjump"/>
              <a:extLst>
                <a:ext uri="{FF2B5EF4-FFF2-40B4-BE49-F238E27FC236}">
                  <a16:creationId xmlns:a16="http://schemas.microsoft.com/office/drawing/2014/main" id="{89B35912-9D33-F1E0-9A71-32396A8B564B}"/>
                </a:ext>
              </a:extLst>
            </p:cNvPr>
            <p:cNvSpPr/>
            <p:nvPr userDrawn="1"/>
          </p:nvSpPr>
          <p:spPr>
            <a:xfrm>
              <a:off x="255300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Rectangle 57">
              <a:hlinkClick r:id="rId19" action="ppaction://hlinksldjump"/>
              <a:extLst>
                <a:ext uri="{FF2B5EF4-FFF2-40B4-BE49-F238E27FC236}">
                  <a16:creationId xmlns:a16="http://schemas.microsoft.com/office/drawing/2014/main" id="{5A01CE7A-9E0F-DC51-1950-57295E4E35E9}"/>
                </a:ext>
              </a:extLst>
            </p:cNvPr>
            <p:cNvSpPr/>
            <p:nvPr userDrawn="1"/>
          </p:nvSpPr>
          <p:spPr>
            <a:xfrm>
              <a:off x="273588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Rectangle 5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5095056-7A88-8688-DEBA-F7E10F0E5B21}"/>
                </a:ext>
              </a:extLst>
            </p:cNvPr>
            <p:cNvSpPr/>
            <p:nvPr userDrawn="1"/>
          </p:nvSpPr>
          <p:spPr>
            <a:xfrm>
              <a:off x="291876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0" name="Rectangle 59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8743CD-AD91-7273-71E2-66879A3A594E}"/>
                </a:ext>
              </a:extLst>
            </p:cNvPr>
            <p:cNvSpPr/>
            <p:nvPr userDrawn="1"/>
          </p:nvSpPr>
          <p:spPr>
            <a:xfrm>
              <a:off x="182148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2" name="Rectangle 61">
              <a:hlinkClick r:id="rId22" action="ppaction://hlinksldjump"/>
              <a:extLst>
                <a:ext uri="{FF2B5EF4-FFF2-40B4-BE49-F238E27FC236}">
                  <a16:creationId xmlns:a16="http://schemas.microsoft.com/office/drawing/2014/main" id="{D26067C9-F890-C015-6ECC-6859C20EEFB9}"/>
                </a:ext>
              </a:extLst>
            </p:cNvPr>
            <p:cNvSpPr/>
            <p:nvPr userDrawn="1"/>
          </p:nvSpPr>
          <p:spPr>
            <a:xfrm>
              <a:off x="2005499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942AC7DA-9378-9672-C0D0-2D364F8B8FCB}"/>
                </a:ext>
              </a:extLst>
            </p:cNvPr>
            <p:cNvSpPr/>
            <p:nvPr userDrawn="1"/>
          </p:nvSpPr>
          <p:spPr>
            <a:xfrm>
              <a:off x="218724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62C1C023-6732-1B60-771F-D3D6065C1FB0}"/>
                </a:ext>
              </a:extLst>
            </p:cNvPr>
            <p:cNvSpPr/>
            <p:nvPr userDrawn="1"/>
          </p:nvSpPr>
          <p:spPr>
            <a:xfrm>
              <a:off x="237012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2BDA0162-6163-DAF6-68E0-E1667FAB1688}"/>
                </a:ext>
              </a:extLst>
            </p:cNvPr>
            <p:cNvSpPr/>
            <p:nvPr userDrawn="1"/>
          </p:nvSpPr>
          <p:spPr>
            <a:xfrm>
              <a:off x="255300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5220187-15D0-F783-77F4-7F60A009717B}"/>
                </a:ext>
              </a:extLst>
            </p:cNvPr>
            <p:cNvSpPr/>
            <p:nvPr userDrawn="1"/>
          </p:nvSpPr>
          <p:spPr>
            <a:xfrm>
              <a:off x="273588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2FA4EC19-360B-7839-8BA3-2786839E52ED}"/>
                </a:ext>
              </a:extLst>
            </p:cNvPr>
            <p:cNvSpPr/>
            <p:nvPr userDrawn="1"/>
          </p:nvSpPr>
          <p:spPr>
            <a:xfrm>
              <a:off x="2918761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F061BD04-427E-88A3-F873-153074B3700F}"/>
                </a:ext>
              </a:extLst>
            </p:cNvPr>
            <p:cNvSpPr/>
            <p:nvPr userDrawn="1"/>
          </p:nvSpPr>
          <p:spPr>
            <a:xfrm>
              <a:off x="182148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7FB45E9A-47E7-7D4F-2AD6-6FE813EA9509}"/>
                </a:ext>
              </a:extLst>
            </p:cNvPr>
            <p:cNvSpPr/>
            <p:nvPr userDrawn="1"/>
          </p:nvSpPr>
          <p:spPr>
            <a:xfrm>
              <a:off x="2005499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9144C6F2-1D5B-EF34-3E55-DEBAB71D25DF}"/>
                </a:ext>
              </a:extLst>
            </p:cNvPr>
            <p:cNvSpPr/>
            <p:nvPr userDrawn="1"/>
          </p:nvSpPr>
          <p:spPr>
            <a:xfrm>
              <a:off x="218724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73CB9255-39CF-233F-7023-D394084BEE43}"/>
                </a:ext>
              </a:extLst>
            </p:cNvPr>
            <p:cNvSpPr/>
            <p:nvPr userDrawn="1"/>
          </p:nvSpPr>
          <p:spPr>
            <a:xfrm>
              <a:off x="237012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2485A83F-A80F-ED53-3087-9422C7F565B2}"/>
                </a:ext>
              </a:extLst>
            </p:cNvPr>
            <p:cNvSpPr/>
            <p:nvPr userDrawn="1"/>
          </p:nvSpPr>
          <p:spPr>
            <a:xfrm>
              <a:off x="255300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1DA97FFA-E92C-7C9C-16B5-9521BF6E499E}"/>
                </a:ext>
              </a:extLst>
            </p:cNvPr>
            <p:cNvSpPr/>
            <p:nvPr userDrawn="1"/>
          </p:nvSpPr>
          <p:spPr>
            <a:xfrm>
              <a:off x="273588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808EB822-9955-13CD-00B9-85CE035B8F1E}"/>
                </a:ext>
              </a:extLst>
            </p:cNvPr>
            <p:cNvSpPr/>
            <p:nvPr userDrawn="1"/>
          </p:nvSpPr>
          <p:spPr>
            <a:xfrm>
              <a:off x="2918761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3C364485-4F46-93C2-4272-18694BB35710}"/>
                </a:ext>
              </a:extLst>
            </p:cNvPr>
            <p:cNvSpPr/>
            <p:nvPr userDrawn="1"/>
          </p:nvSpPr>
          <p:spPr>
            <a:xfrm>
              <a:off x="182148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632EBEEA-F986-1D6F-BB3F-157BCEEE89C0}"/>
                </a:ext>
              </a:extLst>
            </p:cNvPr>
            <p:cNvSpPr/>
            <p:nvPr userDrawn="1"/>
          </p:nvSpPr>
          <p:spPr>
            <a:xfrm>
              <a:off x="2005499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17A8E691-1FE0-F8EC-C13F-67E7778A6C22}"/>
                </a:ext>
              </a:extLst>
            </p:cNvPr>
            <p:cNvSpPr/>
            <p:nvPr userDrawn="1"/>
          </p:nvSpPr>
          <p:spPr>
            <a:xfrm>
              <a:off x="218724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A1E89E30-A317-B872-D185-5BA39CCD1DE5}"/>
                </a:ext>
              </a:extLst>
            </p:cNvPr>
            <p:cNvSpPr/>
            <p:nvPr userDrawn="1"/>
          </p:nvSpPr>
          <p:spPr>
            <a:xfrm>
              <a:off x="237012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1A0DF065-E323-C76A-E863-246E80D3D0F3}"/>
                </a:ext>
              </a:extLst>
            </p:cNvPr>
            <p:cNvSpPr/>
            <p:nvPr userDrawn="1"/>
          </p:nvSpPr>
          <p:spPr>
            <a:xfrm>
              <a:off x="255300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21989D-216B-DCD2-01CB-8729BFA02094}"/>
                </a:ext>
              </a:extLst>
            </p:cNvPr>
            <p:cNvSpPr/>
            <p:nvPr userDrawn="1"/>
          </p:nvSpPr>
          <p:spPr>
            <a:xfrm>
              <a:off x="273588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59A53C4A-743B-787F-88CE-35A7CC06B3E5}"/>
                </a:ext>
              </a:extLst>
            </p:cNvPr>
            <p:cNvSpPr/>
            <p:nvPr userDrawn="1"/>
          </p:nvSpPr>
          <p:spPr>
            <a:xfrm>
              <a:off x="2918761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6793923A-DCE7-9662-0646-F575BAB6CB5F}"/>
                </a:ext>
              </a:extLst>
            </p:cNvPr>
            <p:cNvSpPr/>
            <p:nvPr userDrawn="1"/>
          </p:nvSpPr>
          <p:spPr>
            <a:xfrm>
              <a:off x="182148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36E66890-E1E6-627D-3E4D-26E7E2803D3C}"/>
                </a:ext>
              </a:extLst>
            </p:cNvPr>
            <p:cNvSpPr/>
            <p:nvPr userDrawn="1"/>
          </p:nvSpPr>
          <p:spPr>
            <a:xfrm>
              <a:off x="2005499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01FD397F-C763-3638-B465-62D8219890BF}"/>
                </a:ext>
              </a:extLst>
            </p:cNvPr>
            <p:cNvSpPr/>
            <p:nvPr userDrawn="1"/>
          </p:nvSpPr>
          <p:spPr>
            <a:xfrm>
              <a:off x="218724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FB059F07-0419-11E9-A43E-19D04841B13D}"/>
                </a:ext>
              </a:extLst>
            </p:cNvPr>
            <p:cNvSpPr/>
            <p:nvPr userDrawn="1"/>
          </p:nvSpPr>
          <p:spPr>
            <a:xfrm>
              <a:off x="237012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84A3F3C7-7FD6-BEB9-A00D-CA9285E00FDF}"/>
                </a:ext>
              </a:extLst>
            </p:cNvPr>
            <p:cNvSpPr/>
            <p:nvPr userDrawn="1"/>
          </p:nvSpPr>
          <p:spPr>
            <a:xfrm>
              <a:off x="255300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01257BE6-686F-558C-133E-1C4CC1A3F72D}"/>
                </a:ext>
              </a:extLst>
            </p:cNvPr>
            <p:cNvSpPr/>
            <p:nvPr userDrawn="1"/>
          </p:nvSpPr>
          <p:spPr>
            <a:xfrm>
              <a:off x="273588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F52D41-AA79-195C-26B2-2E18111C5818}"/>
                </a:ext>
              </a:extLst>
            </p:cNvPr>
            <p:cNvSpPr/>
            <p:nvPr userDrawn="1"/>
          </p:nvSpPr>
          <p:spPr>
            <a:xfrm>
              <a:off x="2918761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34B003B-864F-3EFB-4C96-6446E4E7D6E5}"/>
                </a:ext>
              </a:extLst>
            </p:cNvPr>
            <p:cNvSpPr/>
            <p:nvPr userDrawn="1"/>
          </p:nvSpPr>
          <p:spPr>
            <a:xfrm>
              <a:off x="1821481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63692A4-E45F-75E6-2541-B345A4F149C9}"/>
                </a:ext>
              </a:extLst>
            </p:cNvPr>
            <p:cNvSpPr/>
            <p:nvPr userDrawn="1"/>
          </p:nvSpPr>
          <p:spPr>
            <a:xfrm>
              <a:off x="182148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A69280B-CADE-42FF-9174-5CBADB982170}"/>
                </a:ext>
              </a:extLst>
            </p:cNvPr>
            <p:cNvSpPr/>
            <p:nvPr userDrawn="1"/>
          </p:nvSpPr>
          <p:spPr>
            <a:xfrm>
              <a:off x="2005499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3F7C412-C5FD-BA4E-2609-F15DC75C7AAD}"/>
                </a:ext>
              </a:extLst>
            </p:cNvPr>
            <p:cNvSpPr/>
            <p:nvPr userDrawn="1"/>
          </p:nvSpPr>
          <p:spPr>
            <a:xfrm>
              <a:off x="218724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5E301DD-DCB1-D85E-D6FA-4E3704E14D66}"/>
                </a:ext>
              </a:extLst>
            </p:cNvPr>
            <p:cNvSpPr/>
            <p:nvPr userDrawn="1"/>
          </p:nvSpPr>
          <p:spPr>
            <a:xfrm>
              <a:off x="237012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5CFE14-60FB-71FC-3E2A-03C536F67D63}"/>
                </a:ext>
              </a:extLst>
            </p:cNvPr>
            <p:cNvSpPr/>
            <p:nvPr userDrawn="1"/>
          </p:nvSpPr>
          <p:spPr>
            <a:xfrm>
              <a:off x="255300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97098E1-365C-EA02-7199-1CF61A2A580B}"/>
                </a:ext>
              </a:extLst>
            </p:cNvPr>
            <p:cNvSpPr/>
            <p:nvPr userDrawn="1"/>
          </p:nvSpPr>
          <p:spPr>
            <a:xfrm>
              <a:off x="273588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3503EC1-793C-91D0-C1BB-2530C8CA2D85}"/>
                </a:ext>
              </a:extLst>
            </p:cNvPr>
            <p:cNvSpPr/>
            <p:nvPr userDrawn="1"/>
          </p:nvSpPr>
          <p:spPr>
            <a:xfrm>
              <a:off x="2918761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FD846D6-4D39-9948-9B72-D85270C0B894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869474-419F-1DCF-C115-231478E0EC5D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108B73F-C72C-B981-A41E-3BAD07FA7BA6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415CF8-F595-F604-53C9-1962855BD2E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98BE316-0EDB-187C-9CCA-7A28191F890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A51C15E-DCC1-20AA-0C2B-4FEDBEAC280A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E5079D81-91E4-D89C-7339-934B586B6F9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3F90B655-E9EE-F3AC-434E-13FC365418D3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E2ACC54-3215-5840-5700-1B3DBF872FE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D752EE5F-96C1-0413-A650-E7A670B837B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F24BC170-0CED-BAAF-7EB0-BD4CAAD1840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841BDFC5-B9CB-9399-D703-D9C48FFD481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F8529F0-0F9F-CF15-1E30-457B200346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B040C51-D615-4BB0-B74F-345C248B0F3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99B6B1CE-5E13-53ED-7552-470C01AEDCD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94EBB220-C6FC-9E61-A1F5-6EF13D6E3EB2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7F603915-7E5A-D14C-AA3B-1938FD8FE7A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5269F62-130A-59FE-8F46-3E1CC8057D1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7412D5A7-BB31-8AB0-1F94-9921C8CA380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2529D90-5499-E91E-35C0-C2EEAAAA2E15}"/>
              </a:ext>
            </a:extLst>
          </p:cNvPr>
          <p:cNvGrpSpPr/>
          <p:nvPr userDrawn="1"/>
        </p:nvGrpSpPr>
        <p:grpSpPr>
          <a:xfrm>
            <a:off x="3216831" y="374904"/>
            <a:ext cx="1280160" cy="1152144"/>
            <a:chOff x="3138535" y="4998968"/>
            <a:chExt cx="1280160" cy="11521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AB8E58-CD40-6761-5B70-6AE1AC1048F2}"/>
                </a:ext>
              </a:extLst>
            </p:cNvPr>
            <p:cNvSpPr/>
            <p:nvPr userDrawn="1"/>
          </p:nvSpPr>
          <p:spPr>
            <a:xfrm>
              <a:off x="350429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BD98BEE-15CB-125B-D772-A68C07801150}"/>
                </a:ext>
              </a:extLst>
            </p:cNvPr>
            <p:cNvSpPr/>
            <p:nvPr userDrawn="1"/>
          </p:nvSpPr>
          <p:spPr>
            <a:xfrm>
              <a:off x="368717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78BED6F-641C-47DA-BDCB-974665A4C2E0}"/>
                </a:ext>
              </a:extLst>
            </p:cNvPr>
            <p:cNvSpPr/>
            <p:nvPr userDrawn="1"/>
          </p:nvSpPr>
          <p:spPr>
            <a:xfrm>
              <a:off x="387005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FFCB89A-DE80-7046-C3C5-B77EDCC15E65}"/>
                </a:ext>
              </a:extLst>
            </p:cNvPr>
            <p:cNvSpPr/>
            <p:nvPr userDrawn="1"/>
          </p:nvSpPr>
          <p:spPr>
            <a:xfrm>
              <a:off x="405293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DA76E650-075D-6AC1-2B94-0E61E38B5466}"/>
                </a:ext>
              </a:extLst>
            </p:cNvPr>
            <p:cNvSpPr/>
            <p:nvPr userDrawn="1"/>
          </p:nvSpPr>
          <p:spPr>
            <a:xfrm>
              <a:off x="423581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C5E87911-E300-0A60-3E07-56B2D4561747}"/>
                </a:ext>
              </a:extLst>
            </p:cNvPr>
            <p:cNvSpPr/>
            <p:nvPr userDrawn="1"/>
          </p:nvSpPr>
          <p:spPr>
            <a:xfrm>
              <a:off x="313853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7B14C6AF-2C3C-0F1C-5E5B-CB2EDC4777CE}"/>
                </a:ext>
              </a:extLst>
            </p:cNvPr>
            <p:cNvSpPr/>
            <p:nvPr userDrawn="1"/>
          </p:nvSpPr>
          <p:spPr>
            <a:xfrm>
              <a:off x="332141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7778B86A-A666-A8F0-73CF-0F86258171AA}"/>
                </a:ext>
              </a:extLst>
            </p:cNvPr>
            <p:cNvSpPr/>
            <p:nvPr userDrawn="1"/>
          </p:nvSpPr>
          <p:spPr>
            <a:xfrm>
              <a:off x="350429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35D9FF6C-83B3-E091-DAE8-A61C3762974A}"/>
                </a:ext>
              </a:extLst>
            </p:cNvPr>
            <p:cNvSpPr/>
            <p:nvPr userDrawn="1"/>
          </p:nvSpPr>
          <p:spPr>
            <a:xfrm>
              <a:off x="368717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46880EA7-26D6-AFDA-DEE6-234A1ECCD98B}"/>
                </a:ext>
              </a:extLst>
            </p:cNvPr>
            <p:cNvSpPr/>
            <p:nvPr userDrawn="1"/>
          </p:nvSpPr>
          <p:spPr>
            <a:xfrm>
              <a:off x="387005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9D17A40F-CEFA-1CAD-A0DB-F7B95F4AD325}"/>
                </a:ext>
              </a:extLst>
            </p:cNvPr>
            <p:cNvSpPr/>
            <p:nvPr userDrawn="1"/>
          </p:nvSpPr>
          <p:spPr>
            <a:xfrm>
              <a:off x="405293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8B781FA3-8592-9809-8754-3F2EC2565FB1}"/>
                </a:ext>
              </a:extLst>
            </p:cNvPr>
            <p:cNvSpPr/>
            <p:nvPr userDrawn="1"/>
          </p:nvSpPr>
          <p:spPr>
            <a:xfrm>
              <a:off x="423581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4E5C0E11-09C7-74F7-04BB-E31B50DE7A08}"/>
                </a:ext>
              </a:extLst>
            </p:cNvPr>
            <p:cNvSpPr/>
            <p:nvPr userDrawn="1"/>
          </p:nvSpPr>
          <p:spPr>
            <a:xfrm>
              <a:off x="313853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E155A030-9568-6208-7292-EDC3F365EB35}"/>
                </a:ext>
              </a:extLst>
            </p:cNvPr>
            <p:cNvSpPr/>
            <p:nvPr userDrawn="1"/>
          </p:nvSpPr>
          <p:spPr>
            <a:xfrm>
              <a:off x="332141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0EB311CC-111F-C909-5FB8-9BF9D2DC0126}"/>
                </a:ext>
              </a:extLst>
            </p:cNvPr>
            <p:cNvSpPr/>
            <p:nvPr userDrawn="1"/>
          </p:nvSpPr>
          <p:spPr>
            <a:xfrm>
              <a:off x="350429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5D7179B8-CB22-339C-9F27-CFD067708A88}"/>
                </a:ext>
              </a:extLst>
            </p:cNvPr>
            <p:cNvSpPr/>
            <p:nvPr userDrawn="1"/>
          </p:nvSpPr>
          <p:spPr>
            <a:xfrm>
              <a:off x="368717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B306A29-0C7B-3721-5024-C303D7F582CC}"/>
                </a:ext>
              </a:extLst>
            </p:cNvPr>
            <p:cNvSpPr/>
            <p:nvPr userDrawn="1"/>
          </p:nvSpPr>
          <p:spPr>
            <a:xfrm>
              <a:off x="387005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D9C5D3DB-9E2C-43A8-E6FD-7829A94A79FB}"/>
                </a:ext>
              </a:extLst>
            </p:cNvPr>
            <p:cNvSpPr/>
            <p:nvPr userDrawn="1"/>
          </p:nvSpPr>
          <p:spPr>
            <a:xfrm>
              <a:off x="405293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EA9E9233-F186-3167-47FB-E0DF92140B20}"/>
                </a:ext>
              </a:extLst>
            </p:cNvPr>
            <p:cNvSpPr/>
            <p:nvPr userDrawn="1"/>
          </p:nvSpPr>
          <p:spPr>
            <a:xfrm>
              <a:off x="423581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63315610-23AB-279E-C254-E7F2B7C379F9}"/>
                </a:ext>
              </a:extLst>
            </p:cNvPr>
            <p:cNvSpPr/>
            <p:nvPr userDrawn="1"/>
          </p:nvSpPr>
          <p:spPr>
            <a:xfrm>
              <a:off x="313853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F78DC1-9D40-D17D-753C-97A89AC36C03}"/>
                </a:ext>
              </a:extLst>
            </p:cNvPr>
            <p:cNvSpPr/>
            <p:nvPr userDrawn="1"/>
          </p:nvSpPr>
          <p:spPr>
            <a:xfrm>
              <a:off x="332141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32556ABF-CA5E-1A49-225B-3B3D9688BB6A}"/>
                </a:ext>
              </a:extLst>
            </p:cNvPr>
            <p:cNvSpPr/>
            <p:nvPr userDrawn="1"/>
          </p:nvSpPr>
          <p:spPr>
            <a:xfrm>
              <a:off x="350429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08A9A242-412D-5577-1054-849122ABF623}"/>
                </a:ext>
              </a:extLst>
            </p:cNvPr>
            <p:cNvSpPr/>
            <p:nvPr userDrawn="1"/>
          </p:nvSpPr>
          <p:spPr>
            <a:xfrm>
              <a:off x="368717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637CFAFE-F33A-0B0C-FBDB-432F9F6D811C}"/>
                </a:ext>
              </a:extLst>
            </p:cNvPr>
            <p:cNvSpPr/>
            <p:nvPr userDrawn="1"/>
          </p:nvSpPr>
          <p:spPr>
            <a:xfrm>
              <a:off x="387005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EEBFF5CE-FBAD-A460-06E6-E603D5B59570}"/>
                </a:ext>
              </a:extLst>
            </p:cNvPr>
            <p:cNvSpPr/>
            <p:nvPr userDrawn="1"/>
          </p:nvSpPr>
          <p:spPr>
            <a:xfrm>
              <a:off x="405293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2FFB0EBA-9FCC-588D-C300-817BDEEAACAE}"/>
                </a:ext>
              </a:extLst>
            </p:cNvPr>
            <p:cNvSpPr/>
            <p:nvPr userDrawn="1"/>
          </p:nvSpPr>
          <p:spPr>
            <a:xfrm>
              <a:off x="423581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B981D39F-4BE0-9B01-63A9-C39999AD3A9D}"/>
                </a:ext>
              </a:extLst>
            </p:cNvPr>
            <p:cNvSpPr/>
            <p:nvPr userDrawn="1"/>
          </p:nvSpPr>
          <p:spPr>
            <a:xfrm>
              <a:off x="313853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F256C793-5BE0-CE34-C49C-0757405350A7}"/>
                </a:ext>
              </a:extLst>
            </p:cNvPr>
            <p:cNvSpPr/>
            <p:nvPr userDrawn="1"/>
          </p:nvSpPr>
          <p:spPr>
            <a:xfrm>
              <a:off x="332141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218A18EC-D3E5-5F65-5A3B-7BCD4559A629}"/>
                </a:ext>
              </a:extLst>
            </p:cNvPr>
            <p:cNvSpPr/>
            <p:nvPr userDrawn="1"/>
          </p:nvSpPr>
          <p:spPr>
            <a:xfrm>
              <a:off x="350429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ACED582F-7E1F-D1FC-6811-A123A32E5481}"/>
                </a:ext>
              </a:extLst>
            </p:cNvPr>
            <p:cNvSpPr/>
            <p:nvPr userDrawn="1"/>
          </p:nvSpPr>
          <p:spPr>
            <a:xfrm>
              <a:off x="368717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51E26B2B-E1E2-A0C0-5FA8-E4D1EB328EBE}"/>
                </a:ext>
              </a:extLst>
            </p:cNvPr>
            <p:cNvSpPr/>
            <p:nvPr userDrawn="1"/>
          </p:nvSpPr>
          <p:spPr>
            <a:xfrm>
              <a:off x="387005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C4D21162-4802-8FCE-FA9D-433F7A0A9789}"/>
                </a:ext>
              </a:extLst>
            </p:cNvPr>
            <p:cNvSpPr/>
            <p:nvPr userDrawn="1"/>
          </p:nvSpPr>
          <p:spPr>
            <a:xfrm>
              <a:off x="405293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B174F59-098C-F56E-C2C0-E8B6E1AAE3A7}"/>
                </a:ext>
              </a:extLst>
            </p:cNvPr>
            <p:cNvSpPr/>
            <p:nvPr userDrawn="1"/>
          </p:nvSpPr>
          <p:spPr>
            <a:xfrm>
              <a:off x="423581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4" name="Rectangle 103">
              <a:hlinkClick r:id="rId47" action="ppaction://hlinksldjump"/>
              <a:extLst>
                <a:ext uri="{FF2B5EF4-FFF2-40B4-BE49-F238E27FC236}">
                  <a16:creationId xmlns:a16="http://schemas.microsoft.com/office/drawing/2014/main" id="{E266016D-EE1D-758F-631B-2D4CE7D6E8ED}"/>
                </a:ext>
              </a:extLst>
            </p:cNvPr>
            <p:cNvSpPr/>
            <p:nvPr userDrawn="1"/>
          </p:nvSpPr>
          <p:spPr>
            <a:xfrm>
              <a:off x="313853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5" name="Rectangle 104">
              <a:hlinkClick r:id="rId48" action="ppaction://hlinksldjump"/>
              <a:extLst>
                <a:ext uri="{FF2B5EF4-FFF2-40B4-BE49-F238E27FC236}">
                  <a16:creationId xmlns:a16="http://schemas.microsoft.com/office/drawing/2014/main" id="{26B8F895-DADA-BA09-0307-7EBDBA6F88DC}"/>
                </a:ext>
              </a:extLst>
            </p:cNvPr>
            <p:cNvSpPr/>
            <p:nvPr userDrawn="1"/>
          </p:nvSpPr>
          <p:spPr>
            <a:xfrm>
              <a:off x="332141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DC513BF-C0DB-C434-C332-1D1EE5A3162A}"/>
                </a:ext>
              </a:extLst>
            </p:cNvPr>
            <p:cNvSpPr/>
            <p:nvPr userDrawn="1"/>
          </p:nvSpPr>
          <p:spPr>
            <a:xfrm>
              <a:off x="423581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6DB6375-314F-7077-736C-D539083F4E73}"/>
                </a:ext>
              </a:extLst>
            </p:cNvPr>
            <p:cNvSpPr/>
            <p:nvPr userDrawn="1"/>
          </p:nvSpPr>
          <p:spPr>
            <a:xfrm>
              <a:off x="405293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5A35A35-0356-2717-6F70-AFF2830F1923}"/>
                </a:ext>
              </a:extLst>
            </p:cNvPr>
            <p:cNvSpPr/>
            <p:nvPr userDrawn="1"/>
          </p:nvSpPr>
          <p:spPr>
            <a:xfrm>
              <a:off x="387005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80F3E8C-F3A3-EAF6-305A-6371BACD86ED}"/>
                </a:ext>
              </a:extLst>
            </p:cNvPr>
            <p:cNvSpPr/>
            <p:nvPr userDrawn="1"/>
          </p:nvSpPr>
          <p:spPr>
            <a:xfrm>
              <a:off x="368717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DACDCC3-1F20-2CCF-83A6-690F55E33130}"/>
                </a:ext>
              </a:extLst>
            </p:cNvPr>
            <p:cNvSpPr/>
            <p:nvPr userDrawn="1"/>
          </p:nvSpPr>
          <p:spPr>
            <a:xfrm>
              <a:off x="350429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145190C-135C-DFA9-C35E-B03B8A57EE38}"/>
                </a:ext>
              </a:extLst>
            </p:cNvPr>
            <p:cNvSpPr/>
            <p:nvPr userDrawn="1"/>
          </p:nvSpPr>
          <p:spPr>
            <a:xfrm>
              <a:off x="332141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B321365-9391-E71A-2025-F5AC2A04275B}"/>
                </a:ext>
              </a:extLst>
            </p:cNvPr>
            <p:cNvSpPr/>
            <p:nvPr userDrawn="1"/>
          </p:nvSpPr>
          <p:spPr>
            <a:xfrm>
              <a:off x="313853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9CC84B7-7C1F-5921-E0B5-6E591A1F18BB}"/>
                </a:ext>
              </a:extLst>
            </p:cNvPr>
            <p:cNvSpPr/>
            <p:nvPr userDrawn="1"/>
          </p:nvSpPr>
          <p:spPr>
            <a:xfrm>
              <a:off x="313853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038EB35-C16F-C4F4-F9C3-CE9F4A0BFD1A}"/>
                </a:ext>
              </a:extLst>
            </p:cNvPr>
            <p:cNvSpPr/>
            <p:nvPr userDrawn="1"/>
          </p:nvSpPr>
          <p:spPr>
            <a:xfrm>
              <a:off x="332141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F90899A-53CD-D812-7177-C54532B75A42}"/>
                </a:ext>
              </a:extLst>
            </p:cNvPr>
            <p:cNvSpPr/>
            <p:nvPr userDrawn="1"/>
          </p:nvSpPr>
          <p:spPr>
            <a:xfrm>
              <a:off x="350429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E681D91-6919-E6CA-6ECA-7D96EA830272}"/>
                </a:ext>
              </a:extLst>
            </p:cNvPr>
            <p:cNvSpPr/>
            <p:nvPr userDrawn="1"/>
          </p:nvSpPr>
          <p:spPr>
            <a:xfrm>
              <a:off x="368717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126F66A-FAF6-E5A5-7126-D69F37D64DC7}"/>
                </a:ext>
              </a:extLst>
            </p:cNvPr>
            <p:cNvSpPr/>
            <p:nvPr userDrawn="1"/>
          </p:nvSpPr>
          <p:spPr>
            <a:xfrm>
              <a:off x="387005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A073B4F-B67D-B68A-498F-2C4233C63655}"/>
                </a:ext>
              </a:extLst>
            </p:cNvPr>
            <p:cNvSpPr/>
            <p:nvPr userDrawn="1"/>
          </p:nvSpPr>
          <p:spPr>
            <a:xfrm>
              <a:off x="405293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7A6145C-D7A5-66D5-4675-7324A7C228DD}"/>
                </a:ext>
              </a:extLst>
            </p:cNvPr>
            <p:cNvSpPr/>
            <p:nvPr userDrawn="1"/>
          </p:nvSpPr>
          <p:spPr>
            <a:xfrm>
              <a:off x="423581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20" name="Table 153">
            <a:extLst>
              <a:ext uri="{FF2B5EF4-FFF2-40B4-BE49-F238E27FC236}">
                <a16:creationId xmlns:a16="http://schemas.microsoft.com/office/drawing/2014/main" id="{DCA61DFF-307F-89DD-409D-A11745FCEA4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52608566-3D1B-CAB5-B0A2-6192C2A8E220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32905404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8DB8EA-7112-1D23-9451-9CC5E4BE4FE0}"/>
              </a:ext>
            </a:extLst>
          </p:cNvPr>
          <p:cNvGrpSpPr/>
          <p:nvPr userDrawn="1"/>
        </p:nvGrpSpPr>
        <p:grpSpPr>
          <a:xfrm>
            <a:off x="3216831" y="374904"/>
            <a:ext cx="1280160" cy="1152144"/>
            <a:chOff x="3138535" y="4998968"/>
            <a:chExt cx="1280160" cy="115214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AC723E-EAAD-E217-8B1F-D8FB3A9A2588}"/>
                </a:ext>
              </a:extLst>
            </p:cNvPr>
            <p:cNvSpPr/>
            <p:nvPr userDrawn="1"/>
          </p:nvSpPr>
          <p:spPr>
            <a:xfrm>
              <a:off x="350429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E9F091-27EE-4020-F031-7E2DFA4FAA40}"/>
                </a:ext>
              </a:extLst>
            </p:cNvPr>
            <p:cNvSpPr/>
            <p:nvPr userDrawn="1"/>
          </p:nvSpPr>
          <p:spPr>
            <a:xfrm>
              <a:off x="368717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B31D86-B5D7-459A-ED97-C5EC7C9FF29C}"/>
                </a:ext>
              </a:extLst>
            </p:cNvPr>
            <p:cNvSpPr/>
            <p:nvPr userDrawn="1"/>
          </p:nvSpPr>
          <p:spPr>
            <a:xfrm>
              <a:off x="387005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54BF4-1A15-9A67-52D7-5BAD15F0D5CD}"/>
                </a:ext>
              </a:extLst>
            </p:cNvPr>
            <p:cNvSpPr/>
            <p:nvPr userDrawn="1"/>
          </p:nvSpPr>
          <p:spPr>
            <a:xfrm>
              <a:off x="405293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hlinkClick r:id="rId18" action="ppaction://hlinksldjump"/>
              <a:extLst>
                <a:ext uri="{FF2B5EF4-FFF2-40B4-BE49-F238E27FC236}">
                  <a16:creationId xmlns:a16="http://schemas.microsoft.com/office/drawing/2014/main" id="{E56FC5CC-CF9A-5CFE-77D5-4BB1E774A393}"/>
                </a:ext>
              </a:extLst>
            </p:cNvPr>
            <p:cNvSpPr/>
            <p:nvPr userDrawn="1"/>
          </p:nvSpPr>
          <p:spPr>
            <a:xfrm>
              <a:off x="423581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Rectangle 57">
              <a:hlinkClick r:id="rId19" action="ppaction://hlinksldjump"/>
              <a:extLst>
                <a:ext uri="{FF2B5EF4-FFF2-40B4-BE49-F238E27FC236}">
                  <a16:creationId xmlns:a16="http://schemas.microsoft.com/office/drawing/2014/main" id="{0B14E8DD-B895-6A8C-4C28-3F8F80786B66}"/>
                </a:ext>
              </a:extLst>
            </p:cNvPr>
            <p:cNvSpPr/>
            <p:nvPr userDrawn="1"/>
          </p:nvSpPr>
          <p:spPr>
            <a:xfrm>
              <a:off x="313853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Rectangle 58">
              <a:hlinkClick r:id="rId20" action="ppaction://hlinksldjump"/>
              <a:extLst>
                <a:ext uri="{FF2B5EF4-FFF2-40B4-BE49-F238E27FC236}">
                  <a16:creationId xmlns:a16="http://schemas.microsoft.com/office/drawing/2014/main" id="{23FF79A0-E5A1-7A82-45B1-4569678739AE}"/>
                </a:ext>
              </a:extLst>
            </p:cNvPr>
            <p:cNvSpPr/>
            <p:nvPr userDrawn="1"/>
          </p:nvSpPr>
          <p:spPr>
            <a:xfrm>
              <a:off x="332141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0" name="Rectangle 5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44AF2C9-2247-44C0-C90C-902A78955F7A}"/>
                </a:ext>
              </a:extLst>
            </p:cNvPr>
            <p:cNvSpPr/>
            <p:nvPr userDrawn="1"/>
          </p:nvSpPr>
          <p:spPr>
            <a:xfrm>
              <a:off x="350429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2" name="Rectangle 61">
              <a:hlinkClick r:id="rId22" action="ppaction://hlinksldjump"/>
              <a:extLst>
                <a:ext uri="{FF2B5EF4-FFF2-40B4-BE49-F238E27FC236}">
                  <a16:creationId xmlns:a16="http://schemas.microsoft.com/office/drawing/2014/main" id="{DEEDA31B-008E-EFA9-1AC1-FAC7AD726605}"/>
                </a:ext>
              </a:extLst>
            </p:cNvPr>
            <p:cNvSpPr/>
            <p:nvPr userDrawn="1"/>
          </p:nvSpPr>
          <p:spPr>
            <a:xfrm>
              <a:off x="368717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3" name="Rectangle 62">
              <a:hlinkClick r:id="rId23" action="ppaction://hlinksldjump"/>
              <a:extLst>
                <a:ext uri="{FF2B5EF4-FFF2-40B4-BE49-F238E27FC236}">
                  <a16:creationId xmlns:a16="http://schemas.microsoft.com/office/drawing/2014/main" id="{A6EF0912-CD7C-3507-E818-B5F929506152}"/>
                </a:ext>
              </a:extLst>
            </p:cNvPr>
            <p:cNvSpPr/>
            <p:nvPr userDrawn="1"/>
          </p:nvSpPr>
          <p:spPr>
            <a:xfrm>
              <a:off x="387005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2" name="Rectangle 8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D308B73-95DC-F856-310F-02C6F9D7AD58}"/>
                </a:ext>
              </a:extLst>
            </p:cNvPr>
            <p:cNvSpPr/>
            <p:nvPr userDrawn="1"/>
          </p:nvSpPr>
          <p:spPr>
            <a:xfrm>
              <a:off x="405293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5" name="Rectangle 84">
              <a:hlinkClick r:id="rId25" action="ppaction://hlinksldjump"/>
              <a:extLst>
                <a:ext uri="{FF2B5EF4-FFF2-40B4-BE49-F238E27FC236}">
                  <a16:creationId xmlns:a16="http://schemas.microsoft.com/office/drawing/2014/main" id="{70B36790-9776-FD44-7D10-8CDE912E2754}"/>
                </a:ext>
              </a:extLst>
            </p:cNvPr>
            <p:cNvSpPr/>
            <p:nvPr userDrawn="1"/>
          </p:nvSpPr>
          <p:spPr>
            <a:xfrm>
              <a:off x="4235815" y="532815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" name="Rectangle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D38819B3-DEB1-CC6E-694C-6365E07233FA}"/>
                </a:ext>
              </a:extLst>
            </p:cNvPr>
            <p:cNvSpPr/>
            <p:nvPr userDrawn="1"/>
          </p:nvSpPr>
          <p:spPr>
            <a:xfrm>
              <a:off x="313853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7" name="Rectangle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FE9A64F6-C713-F24F-5332-0E3EB5906C5F}"/>
                </a:ext>
              </a:extLst>
            </p:cNvPr>
            <p:cNvSpPr/>
            <p:nvPr userDrawn="1"/>
          </p:nvSpPr>
          <p:spPr>
            <a:xfrm>
              <a:off x="332141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8" name="Rectangle 87">
              <a:hlinkClick r:id="rId28" action="ppaction://hlinksldjump"/>
              <a:extLst>
                <a:ext uri="{FF2B5EF4-FFF2-40B4-BE49-F238E27FC236}">
                  <a16:creationId xmlns:a16="http://schemas.microsoft.com/office/drawing/2014/main" id="{7BEB15A3-969B-94D3-D62D-BA31E8377AF5}"/>
                </a:ext>
              </a:extLst>
            </p:cNvPr>
            <p:cNvSpPr/>
            <p:nvPr userDrawn="1"/>
          </p:nvSpPr>
          <p:spPr>
            <a:xfrm>
              <a:off x="350429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9" name="Rectangle 88">
              <a:hlinkClick r:id="rId29" action="ppaction://hlinksldjump"/>
              <a:extLst>
                <a:ext uri="{FF2B5EF4-FFF2-40B4-BE49-F238E27FC236}">
                  <a16:creationId xmlns:a16="http://schemas.microsoft.com/office/drawing/2014/main" id="{5F3D059E-977A-2767-5B30-FB942628FC93}"/>
                </a:ext>
              </a:extLst>
            </p:cNvPr>
            <p:cNvSpPr/>
            <p:nvPr userDrawn="1"/>
          </p:nvSpPr>
          <p:spPr>
            <a:xfrm>
              <a:off x="368717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0" name="Rectangle 89">
              <a:hlinkClick r:id="rId30" action="ppaction://hlinksldjump"/>
              <a:extLst>
                <a:ext uri="{FF2B5EF4-FFF2-40B4-BE49-F238E27FC236}">
                  <a16:creationId xmlns:a16="http://schemas.microsoft.com/office/drawing/2014/main" id="{32DEF947-0791-E30A-DA64-FDC5F47077A8}"/>
                </a:ext>
              </a:extLst>
            </p:cNvPr>
            <p:cNvSpPr/>
            <p:nvPr userDrawn="1"/>
          </p:nvSpPr>
          <p:spPr>
            <a:xfrm>
              <a:off x="387005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>
              <a:hlinkClick r:id="rId31" action="ppaction://hlinksldjump"/>
              <a:extLst>
                <a:ext uri="{FF2B5EF4-FFF2-40B4-BE49-F238E27FC236}">
                  <a16:creationId xmlns:a16="http://schemas.microsoft.com/office/drawing/2014/main" id="{2228214E-7445-DD86-C7C3-561FCEC378ED}"/>
                </a:ext>
              </a:extLst>
            </p:cNvPr>
            <p:cNvSpPr/>
            <p:nvPr userDrawn="1"/>
          </p:nvSpPr>
          <p:spPr>
            <a:xfrm>
              <a:off x="405293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2" name="Rectangle 91">
              <a:hlinkClick r:id="rId32" action="ppaction://hlinksldjump"/>
              <a:extLst>
                <a:ext uri="{FF2B5EF4-FFF2-40B4-BE49-F238E27FC236}">
                  <a16:creationId xmlns:a16="http://schemas.microsoft.com/office/drawing/2014/main" id="{EE73A562-8ECA-513A-3CFB-63FC7C1FC0C9}"/>
                </a:ext>
              </a:extLst>
            </p:cNvPr>
            <p:cNvSpPr/>
            <p:nvPr userDrawn="1"/>
          </p:nvSpPr>
          <p:spPr>
            <a:xfrm>
              <a:off x="4235815" y="5492744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3" name="Rectangle 92">
              <a:hlinkClick r:id="rId33" action="ppaction://hlinksldjump"/>
              <a:extLst>
                <a:ext uri="{FF2B5EF4-FFF2-40B4-BE49-F238E27FC236}">
                  <a16:creationId xmlns:a16="http://schemas.microsoft.com/office/drawing/2014/main" id="{2B2CEB34-5315-7281-CDF6-B111312CF121}"/>
                </a:ext>
              </a:extLst>
            </p:cNvPr>
            <p:cNvSpPr/>
            <p:nvPr userDrawn="1"/>
          </p:nvSpPr>
          <p:spPr>
            <a:xfrm>
              <a:off x="313853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4" name="Rectangle 93">
              <a:hlinkClick r:id="rId34" action="ppaction://hlinksldjump"/>
              <a:extLst>
                <a:ext uri="{FF2B5EF4-FFF2-40B4-BE49-F238E27FC236}">
                  <a16:creationId xmlns:a16="http://schemas.microsoft.com/office/drawing/2014/main" id="{C3D3794E-E136-507B-F0BE-AC3B0BD0CD5E}"/>
                </a:ext>
              </a:extLst>
            </p:cNvPr>
            <p:cNvSpPr/>
            <p:nvPr userDrawn="1"/>
          </p:nvSpPr>
          <p:spPr>
            <a:xfrm>
              <a:off x="332141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" name="Rectangle 94">
              <a:hlinkClick r:id="rId35" action="ppaction://hlinksldjump"/>
              <a:extLst>
                <a:ext uri="{FF2B5EF4-FFF2-40B4-BE49-F238E27FC236}">
                  <a16:creationId xmlns:a16="http://schemas.microsoft.com/office/drawing/2014/main" id="{258D4279-649D-C172-AC5A-80F4C28104D1}"/>
                </a:ext>
              </a:extLst>
            </p:cNvPr>
            <p:cNvSpPr/>
            <p:nvPr userDrawn="1"/>
          </p:nvSpPr>
          <p:spPr>
            <a:xfrm>
              <a:off x="350429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6" name="Rectangle 95">
              <a:hlinkClick r:id="rId36" action="ppaction://hlinksldjump"/>
              <a:extLst>
                <a:ext uri="{FF2B5EF4-FFF2-40B4-BE49-F238E27FC236}">
                  <a16:creationId xmlns:a16="http://schemas.microsoft.com/office/drawing/2014/main" id="{0AC1DD52-C2DE-F17F-35BB-4CBF094C8817}"/>
                </a:ext>
              </a:extLst>
            </p:cNvPr>
            <p:cNvSpPr/>
            <p:nvPr userDrawn="1"/>
          </p:nvSpPr>
          <p:spPr>
            <a:xfrm>
              <a:off x="368717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7" name="Rectangle 96">
              <a:hlinkClick r:id="rId37" action="ppaction://hlinksldjump"/>
              <a:extLst>
                <a:ext uri="{FF2B5EF4-FFF2-40B4-BE49-F238E27FC236}">
                  <a16:creationId xmlns:a16="http://schemas.microsoft.com/office/drawing/2014/main" id="{5D78FB4B-9231-0E89-DE09-8BA84C4589C6}"/>
                </a:ext>
              </a:extLst>
            </p:cNvPr>
            <p:cNvSpPr/>
            <p:nvPr userDrawn="1"/>
          </p:nvSpPr>
          <p:spPr>
            <a:xfrm>
              <a:off x="387005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8" name="Rectangle 97">
              <a:hlinkClick r:id="rId38" action="ppaction://hlinksldjump"/>
              <a:extLst>
                <a:ext uri="{FF2B5EF4-FFF2-40B4-BE49-F238E27FC236}">
                  <a16:creationId xmlns:a16="http://schemas.microsoft.com/office/drawing/2014/main" id="{31CFDB8E-12BA-D714-29D0-15E82504AB98}"/>
                </a:ext>
              </a:extLst>
            </p:cNvPr>
            <p:cNvSpPr/>
            <p:nvPr userDrawn="1"/>
          </p:nvSpPr>
          <p:spPr>
            <a:xfrm>
              <a:off x="405293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>
              <a:hlinkClick r:id="rId39" action="ppaction://hlinksldjump"/>
              <a:extLst>
                <a:ext uri="{FF2B5EF4-FFF2-40B4-BE49-F238E27FC236}">
                  <a16:creationId xmlns:a16="http://schemas.microsoft.com/office/drawing/2014/main" id="{3237C617-C6C4-E59D-7A45-0849A9DD7F55}"/>
                </a:ext>
              </a:extLst>
            </p:cNvPr>
            <p:cNvSpPr/>
            <p:nvPr userDrawn="1"/>
          </p:nvSpPr>
          <p:spPr>
            <a:xfrm>
              <a:off x="4235815" y="5657336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" name="Rectangle 9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AA2BBCD-9A5A-5C41-D10A-94C18A12393D}"/>
                </a:ext>
              </a:extLst>
            </p:cNvPr>
            <p:cNvSpPr/>
            <p:nvPr userDrawn="1"/>
          </p:nvSpPr>
          <p:spPr>
            <a:xfrm>
              <a:off x="313853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1" name="Rectangle 100">
              <a:hlinkClick r:id="rId41" action="ppaction://hlinksldjump"/>
              <a:extLst>
                <a:ext uri="{FF2B5EF4-FFF2-40B4-BE49-F238E27FC236}">
                  <a16:creationId xmlns:a16="http://schemas.microsoft.com/office/drawing/2014/main" id="{9733DE17-7098-AD93-76B4-403667F431BC}"/>
                </a:ext>
              </a:extLst>
            </p:cNvPr>
            <p:cNvSpPr/>
            <p:nvPr userDrawn="1"/>
          </p:nvSpPr>
          <p:spPr>
            <a:xfrm>
              <a:off x="332141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2" name="Rectangle 101">
              <a:hlinkClick r:id="rId42" action="ppaction://hlinksldjump"/>
              <a:extLst>
                <a:ext uri="{FF2B5EF4-FFF2-40B4-BE49-F238E27FC236}">
                  <a16:creationId xmlns:a16="http://schemas.microsoft.com/office/drawing/2014/main" id="{33013CE4-9E2E-DD78-77C2-D5DB992F9AE8}"/>
                </a:ext>
              </a:extLst>
            </p:cNvPr>
            <p:cNvSpPr/>
            <p:nvPr userDrawn="1"/>
          </p:nvSpPr>
          <p:spPr>
            <a:xfrm>
              <a:off x="350429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3" name="Rectangle 102">
              <a:hlinkClick r:id="rId43" action="ppaction://hlinksldjump"/>
              <a:extLst>
                <a:ext uri="{FF2B5EF4-FFF2-40B4-BE49-F238E27FC236}">
                  <a16:creationId xmlns:a16="http://schemas.microsoft.com/office/drawing/2014/main" id="{24D5B08E-15A3-54B4-199C-6CA01E4EEC84}"/>
                </a:ext>
              </a:extLst>
            </p:cNvPr>
            <p:cNvSpPr/>
            <p:nvPr userDrawn="1"/>
          </p:nvSpPr>
          <p:spPr>
            <a:xfrm>
              <a:off x="368717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4" name="Rectangle 103">
              <a:hlinkClick r:id="rId44" action="ppaction://hlinksldjump"/>
              <a:extLst>
                <a:ext uri="{FF2B5EF4-FFF2-40B4-BE49-F238E27FC236}">
                  <a16:creationId xmlns:a16="http://schemas.microsoft.com/office/drawing/2014/main" id="{9B57E589-0C49-F5AD-44B8-E92F51148E5D}"/>
                </a:ext>
              </a:extLst>
            </p:cNvPr>
            <p:cNvSpPr/>
            <p:nvPr userDrawn="1"/>
          </p:nvSpPr>
          <p:spPr>
            <a:xfrm>
              <a:off x="387005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" name="Rectangle 104">
              <a:hlinkClick r:id="rId45" action="ppaction://hlinksldjump"/>
              <a:extLst>
                <a:ext uri="{FF2B5EF4-FFF2-40B4-BE49-F238E27FC236}">
                  <a16:creationId xmlns:a16="http://schemas.microsoft.com/office/drawing/2014/main" id="{FD474C28-E811-D9D6-7CB8-9E1E8C5E50D9}"/>
                </a:ext>
              </a:extLst>
            </p:cNvPr>
            <p:cNvSpPr/>
            <p:nvPr userDrawn="1"/>
          </p:nvSpPr>
          <p:spPr>
            <a:xfrm>
              <a:off x="405293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" name="Rectangle 105">
              <a:hlinkClick r:id="rId46" action="ppaction://hlinksldjump"/>
              <a:extLst>
                <a:ext uri="{FF2B5EF4-FFF2-40B4-BE49-F238E27FC236}">
                  <a16:creationId xmlns:a16="http://schemas.microsoft.com/office/drawing/2014/main" id="{1CDE02B7-F2CF-5D9F-4CE2-B416F7C9D2FD}"/>
                </a:ext>
              </a:extLst>
            </p:cNvPr>
            <p:cNvSpPr/>
            <p:nvPr userDrawn="1"/>
          </p:nvSpPr>
          <p:spPr>
            <a:xfrm>
              <a:off x="4235815" y="582192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8" name="Rectangle 107">
              <a:hlinkClick r:id="rId47" action="ppaction://hlinksldjump"/>
              <a:extLst>
                <a:ext uri="{FF2B5EF4-FFF2-40B4-BE49-F238E27FC236}">
                  <a16:creationId xmlns:a16="http://schemas.microsoft.com/office/drawing/2014/main" id="{7D39819E-E222-F632-1785-21AC019F62E6}"/>
                </a:ext>
              </a:extLst>
            </p:cNvPr>
            <p:cNvSpPr/>
            <p:nvPr userDrawn="1"/>
          </p:nvSpPr>
          <p:spPr>
            <a:xfrm>
              <a:off x="313853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" name="Rectangle 108">
              <a:hlinkClick r:id="rId48" action="ppaction://hlinksldjump"/>
              <a:extLst>
                <a:ext uri="{FF2B5EF4-FFF2-40B4-BE49-F238E27FC236}">
                  <a16:creationId xmlns:a16="http://schemas.microsoft.com/office/drawing/2014/main" id="{9ED01D3E-01F4-2655-38E9-A08C4F334841}"/>
                </a:ext>
              </a:extLst>
            </p:cNvPr>
            <p:cNvSpPr/>
            <p:nvPr userDrawn="1"/>
          </p:nvSpPr>
          <p:spPr>
            <a:xfrm>
              <a:off x="332141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BBE7FBD-89C2-50C3-2A9D-58F37CD8F772}"/>
                </a:ext>
              </a:extLst>
            </p:cNvPr>
            <p:cNvSpPr/>
            <p:nvPr userDrawn="1"/>
          </p:nvSpPr>
          <p:spPr>
            <a:xfrm>
              <a:off x="423581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EC4DD1B-E357-4F0B-612F-B0FE3C9CE228}"/>
                </a:ext>
              </a:extLst>
            </p:cNvPr>
            <p:cNvSpPr/>
            <p:nvPr userDrawn="1"/>
          </p:nvSpPr>
          <p:spPr>
            <a:xfrm>
              <a:off x="405293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E6A4F59-0A19-2FDE-8810-3EED1D22A3FD}"/>
                </a:ext>
              </a:extLst>
            </p:cNvPr>
            <p:cNvSpPr/>
            <p:nvPr userDrawn="1"/>
          </p:nvSpPr>
          <p:spPr>
            <a:xfrm>
              <a:off x="387005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4675E5-064B-CD7A-7385-8852EC915F7F}"/>
                </a:ext>
              </a:extLst>
            </p:cNvPr>
            <p:cNvSpPr/>
            <p:nvPr userDrawn="1"/>
          </p:nvSpPr>
          <p:spPr>
            <a:xfrm>
              <a:off x="368717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418F83E-DC23-8AFE-5D7B-67235215890F}"/>
                </a:ext>
              </a:extLst>
            </p:cNvPr>
            <p:cNvSpPr/>
            <p:nvPr userDrawn="1"/>
          </p:nvSpPr>
          <p:spPr>
            <a:xfrm>
              <a:off x="3504295" y="598652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D0E043C-B36A-01C3-E576-1AE5D91709BE}"/>
                </a:ext>
              </a:extLst>
            </p:cNvPr>
            <p:cNvSpPr/>
            <p:nvPr userDrawn="1"/>
          </p:nvSpPr>
          <p:spPr>
            <a:xfrm>
              <a:off x="332141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27384D4-3FC2-4740-2EF5-412549478F01}"/>
                </a:ext>
              </a:extLst>
            </p:cNvPr>
            <p:cNvSpPr/>
            <p:nvPr userDrawn="1"/>
          </p:nvSpPr>
          <p:spPr>
            <a:xfrm>
              <a:off x="3138535" y="516356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667EFB8-FE24-EAA8-FC36-1A63949FA315}"/>
                </a:ext>
              </a:extLst>
            </p:cNvPr>
            <p:cNvSpPr/>
            <p:nvPr userDrawn="1"/>
          </p:nvSpPr>
          <p:spPr>
            <a:xfrm>
              <a:off x="313853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2E0226-DD79-BA39-66C3-C737C3F8373B}"/>
                </a:ext>
              </a:extLst>
            </p:cNvPr>
            <p:cNvSpPr/>
            <p:nvPr userDrawn="1"/>
          </p:nvSpPr>
          <p:spPr>
            <a:xfrm>
              <a:off x="332141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E776CF-24AB-2181-6A1D-5529A11A766C}"/>
                </a:ext>
              </a:extLst>
            </p:cNvPr>
            <p:cNvSpPr/>
            <p:nvPr userDrawn="1"/>
          </p:nvSpPr>
          <p:spPr>
            <a:xfrm>
              <a:off x="350429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9AF804-8811-2B29-3E16-924758731976}"/>
                </a:ext>
              </a:extLst>
            </p:cNvPr>
            <p:cNvSpPr/>
            <p:nvPr userDrawn="1"/>
          </p:nvSpPr>
          <p:spPr>
            <a:xfrm>
              <a:off x="368717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9E950B5-DBE1-18CC-D1A2-A3CE7FC417ED}"/>
                </a:ext>
              </a:extLst>
            </p:cNvPr>
            <p:cNvSpPr/>
            <p:nvPr userDrawn="1"/>
          </p:nvSpPr>
          <p:spPr>
            <a:xfrm>
              <a:off x="387005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F54D066-E3E8-3625-EB59-D8E9B5CFB9CD}"/>
                </a:ext>
              </a:extLst>
            </p:cNvPr>
            <p:cNvSpPr/>
            <p:nvPr userDrawn="1"/>
          </p:nvSpPr>
          <p:spPr>
            <a:xfrm>
              <a:off x="405293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CD2A451-27B9-0298-A021-9B508D20810B}"/>
                </a:ext>
              </a:extLst>
            </p:cNvPr>
            <p:cNvSpPr/>
            <p:nvPr userDrawn="1"/>
          </p:nvSpPr>
          <p:spPr>
            <a:xfrm>
              <a:off x="4235815" y="4998968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990A87A-1FAF-062B-7B6F-7BA5B979BFD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0D8F9A0-8CF4-A5D8-3986-4E3876A72F7F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5B4DA92-5AB8-50DC-7500-F1F2C87EDB44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097C0FE-5470-B38D-E579-AFAED10EC54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B8C7E0B-3229-1807-557B-5CFE8EDA57C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12F019F7-6301-C1EC-99CD-DC4C39733D6E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49C89CF6-3B16-CBB8-28BD-55146EC905C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93C10F-E806-9537-93C3-DE54ABFE3CE2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9" name="Round Same Side Corner Rectangle 48">
            <a:hlinkClick r:id="rId5" action="ppaction://hlinksldjump"/>
            <a:extLst>
              <a:ext uri="{FF2B5EF4-FFF2-40B4-BE49-F238E27FC236}">
                <a16:creationId xmlns:a16="http://schemas.microsoft.com/office/drawing/2014/main" id="{228B3B9C-4352-6B9D-FD4A-D52E978EB45A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0" name="Round Same Side Corner Rectangle 49">
            <a:hlinkClick r:id="rId6" action="ppaction://hlinksldjump"/>
            <a:extLst>
              <a:ext uri="{FF2B5EF4-FFF2-40B4-BE49-F238E27FC236}">
                <a16:creationId xmlns:a16="http://schemas.microsoft.com/office/drawing/2014/main" id="{BAC8837D-9A90-2A5B-718B-107D86D0ED3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51" name="Round Same Side Corner Rectangle 50">
            <a:hlinkClick r:id="rId7" action="ppaction://hlinksldjump"/>
            <a:extLst>
              <a:ext uri="{FF2B5EF4-FFF2-40B4-BE49-F238E27FC236}">
                <a16:creationId xmlns:a16="http://schemas.microsoft.com/office/drawing/2014/main" id="{C4531D0A-8DB2-99B4-D766-F0D5365EE75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8" action="ppaction://hlinksldjump"/>
            <a:extLst>
              <a:ext uri="{FF2B5EF4-FFF2-40B4-BE49-F238E27FC236}">
                <a16:creationId xmlns:a16="http://schemas.microsoft.com/office/drawing/2014/main" id="{89EECBA5-3DD7-E049-A1CB-9A311014D9B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9" action="ppaction://hlinksldjump"/>
            <a:extLst>
              <a:ext uri="{FF2B5EF4-FFF2-40B4-BE49-F238E27FC236}">
                <a16:creationId xmlns:a16="http://schemas.microsoft.com/office/drawing/2014/main" id="{95F4DD47-B504-C8B3-4B9C-8CB457F331B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10" action="ppaction://hlinksldjump"/>
            <a:extLst>
              <a:ext uri="{FF2B5EF4-FFF2-40B4-BE49-F238E27FC236}">
                <a16:creationId xmlns:a16="http://schemas.microsoft.com/office/drawing/2014/main" id="{A4B5AB52-45FC-A775-666D-5DDD57A3B3B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11" action="ppaction://hlinksldjump"/>
            <a:extLst>
              <a:ext uri="{FF2B5EF4-FFF2-40B4-BE49-F238E27FC236}">
                <a16:creationId xmlns:a16="http://schemas.microsoft.com/office/drawing/2014/main" id="{590367E0-F79F-0F96-E78A-FC7B1D074DC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12" action="ppaction://hlinksldjump"/>
            <a:extLst>
              <a:ext uri="{FF2B5EF4-FFF2-40B4-BE49-F238E27FC236}">
                <a16:creationId xmlns:a16="http://schemas.microsoft.com/office/drawing/2014/main" id="{40BB3D4A-02E9-8C47-5729-98810106FC6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13" action="ppaction://hlinksldjump"/>
            <a:extLst>
              <a:ext uri="{FF2B5EF4-FFF2-40B4-BE49-F238E27FC236}">
                <a16:creationId xmlns:a16="http://schemas.microsoft.com/office/drawing/2014/main" id="{3961D8D2-3D03-CE87-0A9A-52D13E96FE4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14" action="ppaction://hlinksldjump"/>
            <a:extLst>
              <a:ext uri="{FF2B5EF4-FFF2-40B4-BE49-F238E27FC236}">
                <a16:creationId xmlns:a16="http://schemas.microsoft.com/office/drawing/2014/main" id="{4DA372C4-67C9-4B04-A702-2905C797F10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15" action="ppaction://hlinksldjump"/>
            <a:extLst>
              <a:ext uri="{FF2B5EF4-FFF2-40B4-BE49-F238E27FC236}">
                <a16:creationId xmlns:a16="http://schemas.microsoft.com/office/drawing/2014/main" id="{32E61E9F-E6CD-059B-D479-CFCC4426F1F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16" action="ppaction://hlinksldjump"/>
            <a:extLst>
              <a:ext uri="{FF2B5EF4-FFF2-40B4-BE49-F238E27FC236}">
                <a16:creationId xmlns:a16="http://schemas.microsoft.com/office/drawing/2014/main" id="{6F169180-9689-E3C8-CC33-AF3B9501F086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17" action="ppaction://hlinksldjump"/>
            <a:extLst>
              <a:ext uri="{FF2B5EF4-FFF2-40B4-BE49-F238E27FC236}">
                <a16:creationId xmlns:a16="http://schemas.microsoft.com/office/drawing/2014/main" id="{ECA3A87A-CD49-AC7A-E3B1-8B745D4F6EF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29F50A7-6EB8-BFC4-5EE4-D4AAC2981C37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81FBB21-295B-350B-27BB-2A435E37CEEB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1877EEF-1213-8401-4D0B-5C462775A90A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02A9084-2263-A24C-3C6F-7F93458D8128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4A866AB-ABDB-1E64-ADAA-03EDABB409BC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75A821B-27D9-6F80-E016-D4CD918A472A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51E9D26-F4C9-6933-2EDE-D7EF4BB9892F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C12FA1E-46EB-FA4F-8875-4DAC4D2423D5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57" name="Rectangle 156">
              <a:hlinkClick r:id="rId18" action="ppaction://hlinksldjump"/>
              <a:extLst>
                <a:ext uri="{FF2B5EF4-FFF2-40B4-BE49-F238E27FC236}">
                  <a16:creationId xmlns:a16="http://schemas.microsoft.com/office/drawing/2014/main" id="{F91AE22B-00BE-4385-D724-799D73C663E3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Rectangle 157">
              <a:hlinkClick r:id="rId19" action="ppaction://hlinksldjump"/>
              <a:extLst>
                <a:ext uri="{FF2B5EF4-FFF2-40B4-BE49-F238E27FC236}">
                  <a16:creationId xmlns:a16="http://schemas.microsoft.com/office/drawing/2014/main" id="{4D581BAD-0B2E-9979-5623-2D27BE10D69D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9" name="Rectangle 158">
              <a:hlinkClick r:id="rId20" action="ppaction://hlinksldjump"/>
              <a:extLst>
                <a:ext uri="{FF2B5EF4-FFF2-40B4-BE49-F238E27FC236}">
                  <a16:creationId xmlns:a16="http://schemas.microsoft.com/office/drawing/2014/main" id="{A667806E-8C0C-5ED7-B807-86A81EC745A5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0" name="Rectangle 159">
              <a:hlinkClick r:id="rId21" action="ppaction://hlinksldjump"/>
              <a:extLst>
                <a:ext uri="{FF2B5EF4-FFF2-40B4-BE49-F238E27FC236}">
                  <a16:creationId xmlns:a16="http://schemas.microsoft.com/office/drawing/2014/main" id="{3C135424-F59E-2288-5AB3-11BF809BC6B1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1" name="Rectangle 16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E379D8B-B95B-042F-FC15-4284E37AAC3B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2" name="Rectangle 161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58446F-7E08-E973-2D5A-CED58A61E137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3" name="Rectangle 16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692E8E5-0CB2-B5BF-1869-09640D7B2576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4" name="Rectangle 163">
              <a:hlinkClick r:id="rId25" action="ppaction://hlinksldjump"/>
              <a:extLst>
                <a:ext uri="{FF2B5EF4-FFF2-40B4-BE49-F238E27FC236}">
                  <a16:creationId xmlns:a16="http://schemas.microsoft.com/office/drawing/2014/main" id="{4FE7FF3B-AC1B-0C40-659B-2026CE96A644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5" name="Rectangle 164">
              <a:hlinkClick r:id="rId26" action="ppaction://hlinksldjump"/>
              <a:extLst>
                <a:ext uri="{FF2B5EF4-FFF2-40B4-BE49-F238E27FC236}">
                  <a16:creationId xmlns:a16="http://schemas.microsoft.com/office/drawing/2014/main" id="{6AF3CF0B-753A-BF38-8D17-12D5B5750D64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6" name="Rectangle 165">
              <a:hlinkClick r:id="rId27" action="ppaction://hlinksldjump"/>
              <a:extLst>
                <a:ext uri="{FF2B5EF4-FFF2-40B4-BE49-F238E27FC236}">
                  <a16:creationId xmlns:a16="http://schemas.microsoft.com/office/drawing/2014/main" id="{9B4875F1-55A6-C13B-CD61-364D1DCB9297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7" name="Rectangle 166">
              <a:hlinkClick r:id="rId28" action="ppaction://hlinksldjump"/>
              <a:extLst>
                <a:ext uri="{FF2B5EF4-FFF2-40B4-BE49-F238E27FC236}">
                  <a16:creationId xmlns:a16="http://schemas.microsoft.com/office/drawing/2014/main" id="{BE93FD3C-A7AF-03D9-2278-3BB0029E2E6E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8" name="Rectangle 167">
              <a:hlinkClick r:id="rId29" action="ppaction://hlinksldjump"/>
              <a:extLst>
                <a:ext uri="{FF2B5EF4-FFF2-40B4-BE49-F238E27FC236}">
                  <a16:creationId xmlns:a16="http://schemas.microsoft.com/office/drawing/2014/main" id="{0BC05179-5E2E-EC61-D47E-56AB6CB3497C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9" name="Rectangle 168">
              <a:hlinkClick r:id="rId30" action="ppaction://hlinksldjump"/>
              <a:extLst>
                <a:ext uri="{FF2B5EF4-FFF2-40B4-BE49-F238E27FC236}">
                  <a16:creationId xmlns:a16="http://schemas.microsoft.com/office/drawing/2014/main" id="{6CA54720-CEEE-2562-9671-79CFF8235EA9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0" name="Rectangle 16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21B44A8-1643-6494-80DE-21B34BB81B9B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71" name="Rectangle 170">
              <a:hlinkClick r:id="rId32" action="ppaction://hlinksldjump"/>
              <a:extLst>
                <a:ext uri="{FF2B5EF4-FFF2-40B4-BE49-F238E27FC236}">
                  <a16:creationId xmlns:a16="http://schemas.microsoft.com/office/drawing/2014/main" id="{01422B40-9AD5-92F6-6BC4-AA6E279AF9EA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72" name="Rectangle 171">
              <a:hlinkClick r:id="rId33" action="ppaction://hlinksldjump"/>
              <a:extLst>
                <a:ext uri="{FF2B5EF4-FFF2-40B4-BE49-F238E27FC236}">
                  <a16:creationId xmlns:a16="http://schemas.microsoft.com/office/drawing/2014/main" id="{37FB3674-718D-3E60-928D-C3112F84D317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73" name="Rectangle 172">
              <a:hlinkClick r:id="rId34" action="ppaction://hlinksldjump"/>
              <a:extLst>
                <a:ext uri="{FF2B5EF4-FFF2-40B4-BE49-F238E27FC236}">
                  <a16:creationId xmlns:a16="http://schemas.microsoft.com/office/drawing/2014/main" id="{4BE04F94-87A2-FF2B-7466-1BEA195F5151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74" name="Rectangle 173">
              <a:hlinkClick r:id="rId35" action="ppaction://hlinksldjump"/>
              <a:extLst>
                <a:ext uri="{FF2B5EF4-FFF2-40B4-BE49-F238E27FC236}">
                  <a16:creationId xmlns:a16="http://schemas.microsoft.com/office/drawing/2014/main" id="{8EE30639-1DB5-B3F1-92E6-289CE0EABABD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5" name="Rectangle 174">
              <a:hlinkClick r:id="rId36" action="ppaction://hlinksldjump"/>
              <a:extLst>
                <a:ext uri="{FF2B5EF4-FFF2-40B4-BE49-F238E27FC236}">
                  <a16:creationId xmlns:a16="http://schemas.microsoft.com/office/drawing/2014/main" id="{B968F8FA-5C0A-89F8-87DA-61E61B1CB74B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76" name="Rectangle 175">
              <a:hlinkClick r:id="rId37" action="ppaction://hlinksldjump"/>
              <a:extLst>
                <a:ext uri="{FF2B5EF4-FFF2-40B4-BE49-F238E27FC236}">
                  <a16:creationId xmlns:a16="http://schemas.microsoft.com/office/drawing/2014/main" id="{DFA5E4FE-E41E-8B2C-D556-74B7C55FE11C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77" name="Rectangle 176">
              <a:hlinkClick r:id="rId38" action="ppaction://hlinksldjump"/>
              <a:extLst>
                <a:ext uri="{FF2B5EF4-FFF2-40B4-BE49-F238E27FC236}">
                  <a16:creationId xmlns:a16="http://schemas.microsoft.com/office/drawing/2014/main" id="{2DCB3060-5FFB-C1BE-CE95-345C2D7AB375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78" name="Rectangle 177">
              <a:hlinkClick r:id="rId39" action="ppaction://hlinksldjump"/>
              <a:extLst>
                <a:ext uri="{FF2B5EF4-FFF2-40B4-BE49-F238E27FC236}">
                  <a16:creationId xmlns:a16="http://schemas.microsoft.com/office/drawing/2014/main" id="{EF7954D4-61B0-B4E2-11F4-AF645E753A73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79" name="Rectangle 178">
              <a:hlinkClick r:id="rId40" action="ppaction://hlinksldjump"/>
              <a:extLst>
                <a:ext uri="{FF2B5EF4-FFF2-40B4-BE49-F238E27FC236}">
                  <a16:creationId xmlns:a16="http://schemas.microsoft.com/office/drawing/2014/main" id="{1788D429-94DA-E691-9875-CF5815CEFD58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80" name="Rectangle 179">
              <a:hlinkClick r:id="rId41" action="ppaction://hlinksldjump"/>
              <a:extLst>
                <a:ext uri="{FF2B5EF4-FFF2-40B4-BE49-F238E27FC236}">
                  <a16:creationId xmlns:a16="http://schemas.microsoft.com/office/drawing/2014/main" id="{B145E3C5-E37D-7E12-8865-8829D3C85D3F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81" name="Rectangle 180">
              <a:hlinkClick r:id="rId42" action="ppaction://hlinksldjump"/>
              <a:extLst>
                <a:ext uri="{FF2B5EF4-FFF2-40B4-BE49-F238E27FC236}">
                  <a16:creationId xmlns:a16="http://schemas.microsoft.com/office/drawing/2014/main" id="{903619D8-2C97-C992-8375-48F25EE2E118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82" name="Rectangle 181">
              <a:hlinkClick r:id="rId43" action="ppaction://hlinksldjump"/>
              <a:extLst>
                <a:ext uri="{FF2B5EF4-FFF2-40B4-BE49-F238E27FC236}">
                  <a16:creationId xmlns:a16="http://schemas.microsoft.com/office/drawing/2014/main" id="{CB0BFB84-5A93-2A33-44F1-D018BBF155D1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83" name="Rectangle 182">
              <a:hlinkClick r:id="rId44" action="ppaction://hlinksldjump"/>
              <a:extLst>
                <a:ext uri="{FF2B5EF4-FFF2-40B4-BE49-F238E27FC236}">
                  <a16:creationId xmlns:a16="http://schemas.microsoft.com/office/drawing/2014/main" id="{6340803F-7F23-7CEA-514F-A0C6B3591326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84" name="Rectangle 183">
              <a:hlinkClick r:id="rId45" action="ppaction://hlinksldjump"/>
              <a:extLst>
                <a:ext uri="{FF2B5EF4-FFF2-40B4-BE49-F238E27FC236}">
                  <a16:creationId xmlns:a16="http://schemas.microsoft.com/office/drawing/2014/main" id="{2DB0FC15-B6E9-00BC-67B0-B5BC26F846A6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85" name="Rectangle 184">
              <a:hlinkClick r:id="rId46" action="ppaction://hlinksldjump"/>
              <a:extLst>
                <a:ext uri="{FF2B5EF4-FFF2-40B4-BE49-F238E27FC236}">
                  <a16:creationId xmlns:a16="http://schemas.microsoft.com/office/drawing/2014/main" id="{F18C1E24-0473-629E-7C39-E036CCF2E629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86" name="Rectangle 185">
              <a:hlinkClick r:id="rId47" action="ppaction://hlinksldjump"/>
              <a:extLst>
                <a:ext uri="{FF2B5EF4-FFF2-40B4-BE49-F238E27FC236}">
                  <a16:creationId xmlns:a16="http://schemas.microsoft.com/office/drawing/2014/main" id="{B35F76B3-386B-EBD2-8725-85CB646E848A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87" name="Rectangle 186">
              <a:hlinkClick r:id="rId48" action="ppaction://hlinksldjump"/>
              <a:extLst>
                <a:ext uri="{FF2B5EF4-FFF2-40B4-BE49-F238E27FC236}">
                  <a16:creationId xmlns:a16="http://schemas.microsoft.com/office/drawing/2014/main" id="{89B7173D-7878-DF0C-2A82-A055ACB50F69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828E701-EAB9-E626-0D9F-D8F6D53D56AC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98111C7-C5F6-5017-AC1C-3542B65E9AA4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6B480C9-A798-85D2-69FE-2984999591F6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2DBF945A-13F2-AC45-A5E6-45219A342421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2" name="Table 153">
            <a:extLst>
              <a:ext uri="{FF2B5EF4-FFF2-40B4-BE49-F238E27FC236}">
                <a16:creationId xmlns:a16="http://schemas.microsoft.com/office/drawing/2014/main" id="{629F2F5F-F18D-E441-5F76-771E0325E13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93" name="TextBox 192">
            <a:extLst>
              <a:ext uri="{FF2B5EF4-FFF2-40B4-BE49-F238E27FC236}">
                <a16:creationId xmlns:a16="http://schemas.microsoft.com/office/drawing/2014/main" id="{4ADAE7AD-2922-E021-3F34-56575F59EA13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366846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30" name="Round Same Side Corner 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6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7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8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9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10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11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12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13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14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15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16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17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D7CCC7-F4D9-EC12-98E1-C1961FC3084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53A530-B0AA-F26D-44CA-36C0EA974199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FC19C99-60ED-801E-659C-072AE2040207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2E6A29-B098-A16D-AF8F-A638942DB3AE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937044-38CC-A2A3-BFE6-9051A8AA4756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E28748-7CB9-32CA-C9CD-FCE48D2300D6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DB8552-FD42-A861-9526-B876CD0812EE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E53AF8-6228-7E7C-927F-D8CDB7F5C09E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9" name="Rectangle 18">
              <a:hlinkClick r:id="rId18" action="ppaction://hlinksldjump"/>
              <a:extLst>
                <a:ext uri="{FF2B5EF4-FFF2-40B4-BE49-F238E27FC236}">
                  <a16:creationId xmlns:a16="http://schemas.microsoft.com/office/drawing/2014/main" id="{306EE04D-4211-1537-6748-5044D0655A58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49AF4E-C540-6A2F-4665-51FF2E2EB574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hlinkClick r:id="rId20" action="ppaction://hlinksldjump"/>
              <a:extLst>
                <a:ext uri="{FF2B5EF4-FFF2-40B4-BE49-F238E27FC236}">
                  <a16:creationId xmlns:a16="http://schemas.microsoft.com/office/drawing/2014/main" id="{90456748-F7B9-3162-B0FA-9C3BD2274372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Rectangle 21">
              <a:hlinkClick r:id="rId21" action="ppaction://hlinksldjump"/>
              <a:extLst>
                <a:ext uri="{FF2B5EF4-FFF2-40B4-BE49-F238E27FC236}">
                  <a16:creationId xmlns:a16="http://schemas.microsoft.com/office/drawing/2014/main" id="{C21A7C59-8C5F-420D-DC6B-D0EAA634908C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3" name="Rectangle 22">
              <a:hlinkClick r:id="rId22" action="ppaction://hlinksldjump"/>
              <a:extLst>
                <a:ext uri="{FF2B5EF4-FFF2-40B4-BE49-F238E27FC236}">
                  <a16:creationId xmlns:a16="http://schemas.microsoft.com/office/drawing/2014/main" id="{F5F4F304-20C1-EB43-D522-B0FE39542224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Rectangle 23">
              <a:hlinkClick r:id="rId23" action="ppaction://hlinksldjump"/>
              <a:extLst>
                <a:ext uri="{FF2B5EF4-FFF2-40B4-BE49-F238E27FC236}">
                  <a16:creationId xmlns:a16="http://schemas.microsoft.com/office/drawing/2014/main" id="{C017AED4-A1CF-63D6-3919-9685E093621D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hlinkClick r:id="rId24" action="ppaction://hlinksldjump"/>
              <a:extLst>
                <a:ext uri="{FF2B5EF4-FFF2-40B4-BE49-F238E27FC236}">
                  <a16:creationId xmlns:a16="http://schemas.microsoft.com/office/drawing/2014/main" id="{0420D2DC-F8C4-9333-0D81-2A0D1B9342C9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hlinkClick r:id="rId25" action="ppaction://hlinksldjump"/>
              <a:extLst>
                <a:ext uri="{FF2B5EF4-FFF2-40B4-BE49-F238E27FC236}">
                  <a16:creationId xmlns:a16="http://schemas.microsoft.com/office/drawing/2014/main" id="{1841CD0A-25CA-068A-D7E6-E40D2BED72A6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7" name="Rectangle 26">
              <a:hlinkClick r:id="rId26" action="ppaction://hlinksldjump"/>
              <a:extLst>
                <a:ext uri="{FF2B5EF4-FFF2-40B4-BE49-F238E27FC236}">
                  <a16:creationId xmlns:a16="http://schemas.microsoft.com/office/drawing/2014/main" id="{0BEC546D-C84B-0B8A-B41D-DE86B40EBB97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8" name="Rectangle 27">
              <a:hlinkClick r:id="rId27" action="ppaction://hlinksldjump"/>
              <a:extLst>
                <a:ext uri="{FF2B5EF4-FFF2-40B4-BE49-F238E27FC236}">
                  <a16:creationId xmlns:a16="http://schemas.microsoft.com/office/drawing/2014/main" id="{87199E66-BA4C-5EE6-7268-C8554F3047A7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9" name="Rectangle 28">
              <a:hlinkClick r:id="rId28" action="ppaction://hlinksldjump"/>
              <a:extLst>
                <a:ext uri="{FF2B5EF4-FFF2-40B4-BE49-F238E27FC236}">
                  <a16:creationId xmlns:a16="http://schemas.microsoft.com/office/drawing/2014/main" id="{4BE8B48A-B4DC-514E-BA7B-E1A11C7C5F04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3" name="Rectangle 42">
              <a:hlinkClick r:id="rId29" action="ppaction://hlinksldjump"/>
              <a:extLst>
                <a:ext uri="{FF2B5EF4-FFF2-40B4-BE49-F238E27FC236}">
                  <a16:creationId xmlns:a16="http://schemas.microsoft.com/office/drawing/2014/main" id="{3B294D56-30EA-FE93-4FE6-D25853006D09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4" name="Rectangle 43">
              <a:hlinkClick r:id="rId30" action="ppaction://hlinksldjump"/>
              <a:extLst>
                <a:ext uri="{FF2B5EF4-FFF2-40B4-BE49-F238E27FC236}">
                  <a16:creationId xmlns:a16="http://schemas.microsoft.com/office/drawing/2014/main" id="{7CD506DA-C95F-C9F8-D33B-922754DDE2A9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5" name="Rectangle 44">
              <a:hlinkClick r:id="rId31" action="ppaction://hlinksldjump"/>
              <a:extLst>
                <a:ext uri="{FF2B5EF4-FFF2-40B4-BE49-F238E27FC236}">
                  <a16:creationId xmlns:a16="http://schemas.microsoft.com/office/drawing/2014/main" id="{1443F3D4-6FE5-2A19-883F-34124ADE4BC0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6" name="Rectangle 45">
              <a:hlinkClick r:id="rId32" action="ppaction://hlinksldjump"/>
              <a:extLst>
                <a:ext uri="{FF2B5EF4-FFF2-40B4-BE49-F238E27FC236}">
                  <a16:creationId xmlns:a16="http://schemas.microsoft.com/office/drawing/2014/main" id="{002734B1-FF80-FE9C-B9A2-4335348C3716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7" name="Rectangle 46">
              <a:hlinkClick r:id="rId33" action="ppaction://hlinksldjump"/>
              <a:extLst>
                <a:ext uri="{FF2B5EF4-FFF2-40B4-BE49-F238E27FC236}">
                  <a16:creationId xmlns:a16="http://schemas.microsoft.com/office/drawing/2014/main" id="{89D04775-E785-DF47-B304-D2E7514BFC10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8" name="Rectangle 47">
              <a:hlinkClick r:id="rId34" action="ppaction://hlinksldjump"/>
              <a:extLst>
                <a:ext uri="{FF2B5EF4-FFF2-40B4-BE49-F238E27FC236}">
                  <a16:creationId xmlns:a16="http://schemas.microsoft.com/office/drawing/2014/main" id="{CB6A616B-5B84-9D85-5304-8EDB3359B497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9" name="Rectangle 48">
              <a:hlinkClick r:id="rId35" action="ppaction://hlinksldjump"/>
              <a:extLst>
                <a:ext uri="{FF2B5EF4-FFF2-40B4-BE49-F238E27FC236}">
                  <a16:creationId xmlns:a16="http://schemas.microsoft.com/office/drawing/2014/main" id="{C1461C17-4F21-FE15-7C82-B1B135186146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0" name="Rectangle 49">
              <a:hlinkClick r:id="rId36" action="ppaction://hlinksldjump"/>
              <a:extLst>
                <a:ext uri="{FF2B5EF4-FFF2-40B4-BE49-F238E27FC236}">
                  <a16:creationId xmlns:a16="http://schemas.microsoft.com/office/drawing/2014/main" id="{9EBDFE21-2860-B95E-3A07-4BEA7C15D976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1" name="Rectangle 50">
              <a:hlinkClick r:id="rId37" action="ppaction://hlinksldjump"/>
              <a:extLst>
                <a:ext uri="{FF2B5EF4-FFF2-40B4-BE49-F238E27FC236}">
                  <a16:creationId xmlns:a16="http://schemas.microsoft.com/office/drawing/2014/main" id="{DC836292-13CB-C662-6D67-303FEAF6C950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" name="Rectangle 51">
              <a:hlinkClick r:id="rId38" action="ppaction://hlinksldjump"/>
              <a:extLst>
                <a:ext uri="{FF2B5EF4-FFF2-40B4-BE49-F238E27FC236}">
                  <a16:creationId xmlns:a16="http://schemas.microsoft.com/office/drawing/2014/main" id="{2072AEEA-BDE8-8532-084C-7F5DB6525B53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3" name="Rectangle 52">
              <a:hlinkClick r:id="rId39" action="ppaction://hlinksldjump"/>
              <a:extLst>
                <a:ext uri="{FF2B5EF4-FFF2-40B4-BE49-F238E27FC236}">
                  <a16:creationId xmlns:a16="http://schemas.microsoft.com/office/drawing/2014/main" id="{31273F38-4793-B635-0A27-48959BBCD71A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4" name="Rectangle 53">
              <a:hlinkClick r:id="rId40" action="ppaction://hlinksldjump"/>
              <a:extLst>
                <a:ext uri="{FF2B5EF4-FFF2-40B4-BE49-F238E27FC236}">
                  <a16:creationId xmlns:a16="http://schemas.microsoft.com/office/drawing/2014/main" id="{F142B459-2734-8F32-3C60-671B3EC69D30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5" name="Rectangle 54">
              <a:hlinkClick r:id="rId41" action="ppaction://hlinksldjump"/>
              <a:extLst>
                <a:ext uri="{FF2B5EF4-FFF2-40B4-BE49-F238E27FC236}">
                  <a16:creationId xmlns:a16="http://schemas.microsoft.com/office/drawing/2014/main" id="{9BCB1040-E5F6-E535-F688-16EB57A5E11D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6" name="Rectangle 55">
              <a:hlinkClick r:id="rId42" action="ppaction://hlinksldjump"/>
              <a:extLst>
                <a:ext uri="{FF2B5EF4-FFF2-40B4-BE49-F238E27FC236}">
                  <a16:creationId xmlns:a16="http://schemas.microsoft.com/office/drawing/2014/main" id="{C14DD4F0-D964-E16F-8F02-01D3E4F27CC9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8" name="Rectangle 57">
              <a:hlinkClick r:id="rId43" action="ppaction://hlinksldjump"/>
              <a:extLst>
                <a:ext uri="{FF2B5EF4-FFF2-40B4-BE49-F238E27FC236}">
                  <a16:creationId xmlns:a16="http://schemas.microsoft.com/office/drawing/2014/main" id="{BFD2F0E7-4B5D-B2D9-55E0-66D4507C4793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9" name="Rectangle 58">
              <a:hlinkClick r:id="rId44" action="ppaction://hlinksldjump"/>
              <a:extLst>
                <a:ext uri="{FF2B5EF4-FFF2-40B4-BE49-F238E27FC236}">
                  <a16:creationId xmlns:a16="http://schemas.microsoft.com/office/drawing/2014/main" id="{EB669C51-9377-FBA2-CF7F-70A728401514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0" name="Rectangle 59">
              <a:hlinkClick r:id="rId45" action="ppaction://hlinksldjump"/>
              <a:extLst>
                <a:ext uri="{FF2B5EF4-FFF2-40B4-BE49-F238E27FC236}">
                  <a16:creationId xmlns:a16="http://schemas.microsoft.com/office/drawing/2014/main" id="{95DFB698-FD69-0EE8-7171-4560818DF5E8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4" name="Rectangle 10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7A829AF-5589-D805-E07A-4DB55083CBF8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5" name="Rectangle 104">
              <a:hlinkClick r:id="rId47" action="ppaction://hlinksldjump"/>
              <a:extLst>
                <a:ext uri="{FF2B5EF4-FFF2-40B4-BE49-F238E27FC236}">
                  <a16:creationId xmlns:a16="http://schemas.microsoft.com/office/drawing/2014/main" id="{B7D1EA16-3374-E2B2-B160-810E748DC33C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" name="Rectangle 10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B9FE664-C5AC-9567-3D6C-781CBB08FA4F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D5A79B8-6411-E8D9-FF9D-EB51C2737BA7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DE189A2-8095-3100-7E4A-CFE1FF687030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BBBB266-F7D9-2F74-D7A8-0AE1D358FB31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76DCD2-37BA-569A-D0AF-6FCBE0A665F4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FBF7F977-C939-9449-D2BA-31B9A30038C6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0AA5D43-C36C-F47B-9738-A0B17C157458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113" name="Table 153">
            <a:extLst>
              <a:ext uri="{FF2B5EF4-FFF2-40B4-BE49-F238E27FC236}">
                <a16:creationId xmlns:a16="http://schemas.microsoft.com/office/drawing/2014/main" id="{8B6C7C52-7922-661E-D13D-9C0F3B4B1B8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6063015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B6B26D4-0DB7-0F0F-6CB7-3B16CD54E0D0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0690E14-38CA-17D0-E329-BB3C59D0C88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F289EE6-41D9-E3F6-E03C-6F09AC367B38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E39BA840-E161-9182-2D43-F5D13258C191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3D337C9B-9C15-212B-AC34-698591FB872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AAE911C-21E4-6D70-DD64-5585CB7CC3FA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2FF4808-B12C-09F8-975C-D83D27A81F04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92F0DBB8-A730-6E42-5115-F15DE095F71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C59D186-5DBD-29C3-C3B1-4244C3DFFB7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3F76446C-468D-9912-8697-152B851286F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6834D8B-5C67-1906-25DE-58E6C5F10E3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4FFE5E5-58BF-D823-A49B-B5AEE31150F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9EDB06B5-150C-88E9-A591-87FD06CB3893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BBBEBDD-5999-0962-46AF-C79C58DB6B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775E2FDD-456A-3D33-845C-80FA6AF1CF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9F1DD815-4A3F-6BA8-29DB-DBBB9165E19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64B1FF8-DEAC-956F-FE60-F7B61B46FD0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7EA93DD-AC78-BB84-BB83-259D5915206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76D7954-5B4A-E9DC-C2FB-97E14BEDF2E9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37E259B-E0BB-B080-90B3-55D274D69ACE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3AC01B4-C6AA-C976-0166-8B8559CFCCD8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24FE1917-D850-943F-4205-3CC2B189C005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5A08D837-5458-7B0D-ECB0-5CE22CC4CD6A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20" action="ppaction://hlinksldjump"/>
              <a:extLst>
                <a:ext uri="{FF2B5EF4-FFF2-40B4-BE49-F238E27FC236}">
                  <a16:creationId xmlns:a16="http://schemas.microsoft.com/office/drawing/2014/main" id="{D1065122-054E-2D4C-9CD2-87B3916DD06E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21" action="ppaction://hlinksldjump"/>
              <a:extLst>
                <a:ext uri="{FF2B5EF4-FFF2-40B4-BE49-F238E27FC236}">
                  <a16:creationId xmlns:a16="http://schemas.microsoft.com/office/drawing/2014/main" id="{9A6B390C-F352-B0FF-0B70-897C4F8D865B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22" action="ppaction://hlinksldjump"/>
              <a:extLst>
                <a:ext uri="{FF2B5EF4-FFF2-40B4-BE49-F238E27FC236}">
                  <a16:creationId xmlns:a16="http://schemas.microsoft.com/office/drawing/2014/main" id="{94315625-365C-3AC1-AC47-374DA227F522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23" action="ppaction://hlinksldjump"/>
              <a:extLst>
                <a:ext uri="{FF2B5EF4-FFF2-40B4-BE49-F238E27FC236}">
                  <a16:creationId xmlns:a16="http://schemas.microsoft.com/office/drawing/2014/main" id="{98D68505-7E32-68FB-31A7-922AA07B2518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24" action="ppaction://hlinksldjump"/>
              <a:extLst>
                <a:ext uri="{FF2B5EF4-FFF2-40B4-BE49-F238E27FC236}">
                  <a16:creationId xmlns:a16="http://schemas.microsoft.com/office/drawing/2014/main" id="{FA08A772-C58F-5909-1EF5-94C361E834EF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32ACB3-D7EB-4D03-80CD-A47A22E8FB0C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26" action="ppaction://hlinksldjump"/>
              <a:extLst>
                <a:ext uri="{FF2B5EF4-FFF2-40B4-BE49-F238E27FC236}">
                  <a16:creationId xmlns:a16="http://schemas.microsoft.com/office/drawing/2014/main" id="{FFB75BE8-CC86-CE6E-0AB3-EEBD8C01C9DA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27" action="ppaction://hlinksldjump"/>
              <a:extLst>
                <a:ext uri="{FF2B5EF4-FFF2-40B4-BE49-F238E27FC236}">
                  <a16:creationId xmlns:a16="http://schemas.microsoft.com/office/drawing/2014/main" id="{F6B7A94A-8AE9-DB62-933B-5A20A779C2A7}"/>
                </a:ext>
              </a:extLst>
            </p:cNvPr>
            <p:cNvSpPr/>
            <p:nvPr userDrawn="1"/>
          </p:nvSpPr>
          <p:spPr>
            <a:xfrm>
              <a:off x="2735881" y="101284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28" action="ppaction://hlinksldjump"/>
              <a:extLst>
                <a:ext uri="{FF2B5EF4-FFF2-40B4-BE49-F238E27FC236}">
                  <a16:creationId xmlns:a16="http://schemas.microsoft.com/office/drawing/2014/main" id="{168BB26E-0C64-F7A1-58CE-78DE4AD10CC1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29" action="ppaction://hlinksldjump"/>
              <a:extLst>
                <a:ext uri="{FF2B5EF4-FFF2-40B4-BE49-F238E27FC236}">
                  <a16:creationId xmlns:a16="http://schemas.microsoft.com/office/drawing/2014/main" id="{29F9B928-C550-3745-BAD2-E6D987A32AF0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30" action="ppaction://hlinksldjump"/>
              <a:extLst>
                <a:ext uri="{FF2B5EF4-FFF2-40B4-BE49-F238E27FC236}">
                  <a16:creationId xmlns:a16="http://schemas.microsoft.com/office/drawing/2014/main" id="{F2CB1439-AF0B-001F-DABB-2DAEFFAB2E6B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31" action="ppaction://hlinksldjump"/>
              <a:extLst>
                <a:ext uri="{FF2B5EF4-FFF2-40B4-BE49-F238E27FC236}">
                  <a16:creationId xmlns:a16="http://schemas.microsoft.com/office/drawing/2014/main" id="{A8E7E39D-5AA4-98E8-86A0-0C95A5CA872A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32" action="ppaction://hlinksldjump"/>
              <a:extLst>
                <a:ext uri="{FF2B5EF4-FFF2-40B4-BE49-F238E27FC236}">
                  <a16:creationId xmlns:a16="http://schemas.microsoft.com/office/drawing/2014/main" id="{22749BC1-0197-3A32-1AF3-447A21F09369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33" action="ppaction://hlinksldjump"/>
              <a:extLst>
                <a:ext uri="{FF2B5EF4-FFF2-40B4-BE49-F238E27FC236}">
                  <a16:creationId xmlns:a16="http://schemas.microsoft.com/office/drawing/2014/main" id="{97D03A16-EFDE-814C-C326-B5FC7C8A25EF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2668F1EF-B105-0A89-EEEA-91D4D056E74B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35" action="ppaction://hlinksldjump"/>
              <a:extLst>
                <a:ext uri="{FF2B5EF4-FFF2-40B4-BE49-F238E27FC236}">
                  <a16:creationId xmlns:a16="http://schemas.microsoft.com/office/drawing/2014/main" id="{78F80D11-A5F6-4933-4784-512F6B09FEDA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36" action="ppaction://hlinksldjump"/>
              <a:extLst>
                <a:ext uri="{FF2B5EF4-FFF2-40B4-BE49-F238E27FC236}">
                  <a16:creationId xmlns:a16="http://schemas.microsoft.com/office/drawing/2014/main" id="{3DF5572B-5899-68DC-DAB7-C95172784B74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1F95242-AA1F-B1E4-0309-C9E7CDBA4783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B338A170-2EE4-072B-EF81-926577037441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606EEC3-9CEB-C54F-06EB-BC1033B8818A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3A4AFF90-B37B-5401-00A9-30EF1E86E2A2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41" action="ppaction://hlinksldjump"/>
              <a:extLst>
                <a:ext uri="{FF2B5EF4-FFF2-40B4-BE49-F238E27FC236}">
                  <a16:creationId xmlns:a16="http://schemas.microsoft.com/office/drawing/2014/main" id="{6F99FCBC-9D22-18E0-3B7D-D40F41D4143C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42" action="ppaction://hlinksldjump"/>
              <a:extLst>
                <a:ext uri="{FF2B5EF4-FFF2-40B4-BE49-F238E27FC236}">
                  <a16:creationId xmlns:a16="http://schemas.microsoft.com/office/drawing/2014/main" id="{81C8F159-299F-EDFB-7B16-BCDA0E010723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43" action="ppaction://hlinksldjump"/>
              <a:extLst>
                <a:ext uri="{FF2B5EF4-FFF2-40B4-BE49-F238E27FC236}">
                  <a16:creationId xmlns:a16="http://schemas.microsoft.com/office/drawing/2014/main" id="{46CC1FFB-12B9-7A85-4961-8527DB822BDD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C9FAE92B-1FCF-6145-1041-C9A3E096A40E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B59D0134-0402-E428-E359-CEA588A5731C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46" action="ppaction://hlinksldjump"/>
              <a:extLst>
                <a:ext uri="{FF2B5EF4-FFF2-40B4-BE49-F238E27FC236}">
                  <a16:creationId xmlns:a16="http://schemas.microsoft.com/office/drawing/2014/main" id="{377B9C82-4A6A-EB96-4567-363FA6434D15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C3DC362-D637-B013-DC33-04F833D44D0E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81FACE5-401F-12FC-E31E-22E8254E7D0F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66873EB-7160-71BF-53DD-3E467CDA9924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9434D04-D6CE-8D3C-EFE4-697DF57C72CD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02EBD9C-05A7-1507-4383-B0A342A04F2C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2DEB40-97AC-08DC-7857-B924A514C8AF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C97371A-2E83-691D-8CBB-98BCF70B99B7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ABFB04-7F5B-6E60-B9CC-2A2E5A4ED1BF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77CF610-B60A-1C46-9140-705BD3FF936C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2CA49B5-DE75-3B8A-46C3-B86FF870025D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06" name="Table 153">
            <a:extLst>
              <a:ext uri="{FF2B5EF4-FFF2-40B4-BE49-F238E27FC236}">
                <a16:creationId xmlns:a16="http://schemas.microsoft.com/office/drawing/2014/main" id="{D96BC5DB-DFDC-A231-C071-E6FD6B3C988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70EF1E00-2CA6-80E2-8390-6A16C3C1FBE2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221371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8C5A53-74EE-1677-E48D-0C2998639EF0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73243E8-44B3-A916-69E0-74699B5A853B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E163C8-0A4D-6660-80A1-6B833AA4A5FF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9040D8-91D1-2EBF-50DB-925D926172A6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hlinkClick r:id="rId18" action="ppaction://hlinksldjump"/>
              <a:extLst>
                <a:ext uri="{FF2B5EF4-FFF2-40B4-BE49-F238E27FC236}">
                  <a16:creationId xmlns:a16="http://schemas.microsoft.com/office/drawing/2014/main" id="{C3B37F86-BB61-3834-D32A-863D2F9C82D2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2C12678-2D9B-E5D7-5185-B798C51B2B57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6" name="Rectangle 35">
              <a:hlinkClick r:id="rId20" action="ppaction://hlinksldjump"/>
              <a:extLst>
                <a:ext uri="{FF2B5EF4-FFF2-40B4-BE49-F238E27FC236}">
                  <a16:creationId xmlns:a16="http://schemas.microsoft.com/office/drawing/2014/main" id="{D75E534F-6207-7C14-27EB-409B8092F20F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7" name="Rectangle 36">
              <a:hlinkClick r:id="rId21" action="ppaction://hlinksldjump"/>
              <a:extLst>
                <a:ext uri="{FF2B5EF4-FFF2-40B4-BE49-F238E27FC236}">
                  <a16:creationId xmlns:a16="http://schemas.microsoft.com/office/drawing/2014/main" id="{F999AEAF-A0B4-8A01-C71F-39F8226A937D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hlinkClick r:id="rId22" action="ppaction://hlinksldjump"/>
              <a:extLst>
                <a:ext uri="{FF2B5EF4-FFF2-40B4-BE49-F238E27FC236}">
                  <a16:creationId xmlns:a16="http://schemas.microsoft.com/office/drawing/2014/main" id="{3CA39C0B-AD0B-7CE0-0F79-D31C8250910C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hlinkClick r:id="rId23" action="ppaction://hlinksldjump"/>
              <a:extLst>
                <a:ext uri="{FF2B5EF4-FFF2-40B4-BE49-F238E27FC236}">
                  <a16:creationId xmlns:a16="http://schemas.microsoft.com/office/drawing/2014/main" id="{82372A06-4981-2645-8D2A-D6E949A74FD2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0" name="Rectangle 39">
              <a:hlinkClick r:id="rId24" action="ppaction://hlinksldjump"/>
              <a:extLst>
                <a:ext uri="{FF2B5EF4-FFF2-40B4-BE49-F238E27FC236}">
                  <a16:creationId xmlns:a16="http://schemas.microsoft.com/office/drawing/2014/main" id="{8E73EAF1-DD96-D4C8-7275-F1DF096082BF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1" name="Rectangle 40">
              <a:hlinkClick r:id="rId25" action="ppaction://hlinksldjump"/>
              <a:extLst>
                <a:ext uri="{FF2B5EF4-FFF2-40B4-BE49-F238E27FC236}">
                  <a16:creationId xmlns:a16="http://schemas.microsoft.com/office/drawing/2014/main" id="{92ADE173-DB7D-7BBE-CE44-40C877224365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41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796447-2FC4-C30F-8827-7D18F0A25A9B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3" name="Rectangle 42">
              <a:hlinkClick r:id="rId27" action="ppaction://hlinksldjump"/>
              <a:extLst>
                <a:ext uri="{FF2B5EF4-FFF2-40B4-BE49-F238E27FC236}">
                  <a16:creationId xmlns:a16="http://schemas.microsoft.com/office/drawing/2014/main" id="{DAAC560C-0FA8-072C-7634-4C368E7CA585}"/>
                </a:ext>
              </a:extLst>
            </p:cNvPr>
            <p:cNvSpPr/>
            <p:nvPr userDrawn="1"/>
          </p:nvSpPr>
          <p:spPr>
            <a:xfrm>
              <a:off x="2735881" y="101284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4" name="Rectangle 43">
              <a:hlinkClick r:id="rId28" action="ppaction://hlinksldjump"/>
              <a:extLst>
                <a:ext uri="{FF2B5EF4-FFF2-40B4-BE49-F238E27FC236}">
                  <a16:creationId xmlns:a16="http://schemas.microsoft.com/office/drawing/2014/main" id="{AA891752-D9A0-6DD8-7D09-27D7A218EEA0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5" name="Rectangle 4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526E170-E2C5-F43F-C421-9F38C36A0399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6" name="Rectangle 45">
              <a:hlinkClick r:id="rId30" action="ppaction://hlinksldjump"/>
              <a:extLst>
                <a:ext uri="{FF2B5EF4-FFF2-40B4-BE49-F238E27FC236}">
                  <a16:creationId xmlns:a16="http://schemas.microsoft.com/office/drawing/2014/main" id="{4285378D-0DD6-1854-EB7D-24C1970780E5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7" name="Rectangle 46">
              <a:hlinkClick r:id="rId31" action="ppaction://hlinksldjump"/>
              <a:extLst>
                <a:ext uri="{FF2B5EF4-FFF2-40B4-BE49-F238E27FC236}">
                  <a16:creationId xmlns:a16="http://schemas.microsoft.com/office/drawing/2014/main" id="{AC6199B8-DD1C-98CD-BCE6-07BD61EE63C8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8" name="Rectangle 47">
              <a:hlinkClick r:id="rId32" action="ppaction://hlinksldjump"/>
              <a:extLst>
                <a:ext uri="{FF2B5EF4-FFF2-40B4-BE49-F238E27FC236}">
                  <a16:creationId xmlns:a16="http://schemas.microsoft.com/office/drawing/2014/main" id="{9E8C2F71-89CE-65AF-A7C9-7773B193FF3F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9" name="Rectangle 4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1BAB8EF-1ADD-5BC2-C181-E1FB97748001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0" name="Rectangle 49">
              <a:hlinkClick r:id="rId34" action="ppaction://hlinksldjump"/>
              <a:extLst>
                <a:ext uri="{FF2B5EF4-FFF2-40B4-BE49-F238E27FC236}">
                  <a16:creationId xmlns:a16="http://schemas.microsoft.com/office/drawing/2014/main" id="{CE796FFF-76A5-BC04-4AA1-00A452ACC5AD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1" name="Rectangle 50">
              <a:hlinkClick r:id="rId35" action="ppaction://hlinksldjump"/>
              <a:extLst>
                <a:ext uri="{FF2B5EF4-FFF2-40B4-BE49-F238E27FC236}">
                  <a16:creationId xmlns:a16="http://schemas.microsoft.com/office/drawing/2014/main" id="{933CF625-6F89-A943-FD53-D60CB90B8ED7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" name="Rectangle 5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761B997-1193-E4C6-42A2-EB87FEF134CC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3" name="Rectangle 52">
              <a:hlinkClick r:id="rId37" action="ppaction://hlinksldjump"/>
              <a:extLst>
                <a:ext uri="{FF2B5EF4-FFF2-40B4-BE49-F238E27FC236}">
                  <a16:creationId xmlns:a16="http://schemas.microsoft.com/office/drawing/2014/main" id="{4B936C93-E1C1-684B-438D-C1AFB926F7C3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4" name="Rectangle 53">
              <a:hlinkClick r:id="rId38" action="ppaction://hlinksldjump"/>
              <a:extLst>
                <a:ext uri="{FF2B5EF4-FFF2-40B4-BE49-F238E27FC236}">
                  <a16:creationId xmlns:a16="http://schemas.microsoft.com/office/drawing/2014/main" id="{466A1BDC-4FAA-AAB0-25B5-1DCDEC68B9DE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5" name="Rectangle 54">
              <a:hlinkClick r:id="rId39" action="ppaction://hlinksldjump"/>
              <a:extLst>
                <a:ext uri="{FF2B5EF4-FFF2-40B4-BE49-F238E27FC236}">
                  <a16:creationId xmlns:a16="http://schemas.microsoft.com/office/drawing/2014/main" id="{E58FDBA5-8201-0C42-E82D-B12D7D7F703F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6" name="Rectangle 55">
              <a:hlinkClick r:id="rId40" action="ppaction://hlinksldjump"/>
              <a:extLst>
                <a:ext uri="{FF2B5EF4-FFF2-40B4-BE49-F238E27FC236}">
                  <a16:creationId xmlns:a16="http://schemas.microsoft.com/office/drawing/2014/main" id="{FEBB1EE2-2138-FD54-0AA8-36965E09387E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8" name="Rectangle 57">
              <a:hlinkClick r:id="rId41" action="ppaction://hlinksldjump"/>
              <a:extLst>
                <a:ext uri="{FF2B5EF4-FFF2-40B4-BE49-F238E27FC236}">
                  <a16:creationId xmlns:a16="http://schemas.microsoft.com/office/drawing/2014/main" id="{82698963-8042-0DA0-D617-524345975D20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9" name="Rectangle 58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5B267-72D2-925E-55DC-8EAB8C3F3A17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0" name="Rectangle 59">
              <a:hlinkClick r:id="rId43" action="ppaction://hlinksldjump"/>
              <a:extLst>
                <a:ext uri="{FF2B5EF4-FFF2-40B4-BE49-F238E27FC236}">
                  <a16:creationId xmlns:a16="http://schemas.microsoft.com/office/drawing/2014/main" id="{2D24EB11-E84D-7E04-DC53-2BADDE577F30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2" name="Rectangle 6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8D267C4-4B4C-3251-0BEF-D355C91FBB09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3" name="Rectangle 62">
              <a:hlinkClick r:id="rId45" action="ppaction://hlinksldjump"/>
              <a:extLst>
                <a:ext uri="{FF2B5EF4-FFF2-40B4-BE49-F238E27FC236}">
                  <a16:creationId xmlns:a16="http://schemas.microsoft.com/office/drawing/2014/main" id="{61D3C5C1-D336-049D-6688-1270CDB8A64D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4" name="Rectangle 63">
              <a:hlinkClick r:id="rId46" action="ppaction://hlinksldjump"/>
              <a:extLst>
                <a:ext uri="{FF2B5EF4-FFF2-40B4-BE49-F238E27FC236}">
                  <a16:creationId xmlns:a16="http://schemas.microsoft.com/office/drawing/2014/main" id="{2E09B105-45D0-4109-7A3C-582C0C5BCC80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61F5358-41E5-C129-4C78-DF696F7A128F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C782B98-20CD-C266-2AD7-5301A75FC52A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DA11A46-14AC-6E03-C619-AF02837EBADF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6B75D4D-C7CA-7B29-D497-2D2437771D64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BE027ED-5057-A2EA-2388-4E5F6BA5529C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10E3CCE-73BA-42FD-C7D7-328F41255A38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115CC5F-F635-670D-7F19-5590878B7769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1ED5C81-EE3C-DE3C-CBBC-38841618E422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5414BD-263E-2651-8394-518EECBA12A3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DF61E4D-C4B3-FBC1-119C-314FF5F829AD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783DBE6-BD64-E888-F7AB-57374C3A5BD7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A028CC6-33C7-18CD-E073-BF0378747381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112" name="Table 153">
            <a:extLst>
              <a:ext uri="{FF2B5EF4-FFF2-40B4-BE49-F238E27FC236}">
                <a16:creationId xmlns:a16="http://schemas.microsoft.com/office/drawing/2014/main" id="{3430CEBA-5C8D-5EEE-4026-2579BA549DF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6063015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C2AB9C0-A926-93AF-39A5-43F0080BF34B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B2560BB-0562-5F81-9CB4-39400573181C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0C9F837-FA7E-CE7A-F8CA-962703273B57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2183F2C4-7C18-3E79-60EA-6C1789832A1F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FDF83BA7-831E-D249-2F84-3A289CCCA0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6BF431E7-5E1F-32CE-7020-B379777275F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AB58639B-E1AF-C9F7-7145-B036E8E558E2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7DEF520-3D27-789B-97CA-536ED0E89A49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2AA20A2D-2571-2F6D-D7EA-D50642357110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EFA86889-3BE0-D78C-EDDB-D4B71844D2B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9B5191CA-35B7-F7AB-0883-B047F0F5EE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3E7E910-011C-0938-3FB9-303B304D33B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8C41C0E5-C330-B4B9-9550-9EAD35CC504F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E0673D6-ACE9-B2AB-8643-9EB39C5F7D2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ED5D6BA-E047-084F-37DF-73803C43BAB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548AFB72-55C7-2604-8223-B4A678561A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9BE7E88-00DA-4650-744A-E2D03912F93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B1A0BBD-6D5D-C895-C7D0-6977ACE05BE7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682451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6C203D5-9C27-CD34-C793-8F746F5F0042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240C75-163E-964F-A0BC-41350033AC7D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5863077-2D60-4F1C-647B-A8953E2329AE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6D181D1D-CCC4-AEFE-97FE-6B91B91D5C1D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6FC1C0-7595-A888-E8BC-39DAA5402FAB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20" action="ppaction://hlinksldjump"/>
              <a:extLst>
                <a:ext uri="{FF2B5EF4-FFF2-40B4-BE49-F238E27FC236}">
                  <a16:creationId xmlns:a16="http://schemas.microsoft.com/office/drawing/2014/main" id="{647F8D97-1709-1413-A24F-023725D098D0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9364F48-140A-DF1A-EE02-EA772B458209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FD6D64-827B-D9F5-40B1-31AA5143C725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23" action="ppaction://hlinksldjump"/>
              <a:extLst>
                <a:ext uri="{FF2B5EF4-FFF2-40B4-BE49-F238E27FC236}">
                  <a16:creationId xmlns:a16="http://schemas.microsoft.com/office/drawing/2014/main" id="{44DCDEF1-211F-3A49-79D3-3A01F0688D57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24" action="ppaction://hlinksldjump"/>
              <a:extLst>
                <a:ext uri="{FF2B5EF4-FFF2-40B4-BE49-F238E27FC236}">
                  <a16:creationId xmlns:a16="http://schemas.microsoft.com/office/drawing/2014/main" id="{EDBB3688-2F12-6537-6CB3-44C0C79201C9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25" action="ppaction://hlinksldjump"/>
              <a:extLst>
                <a:ext uri="{FF2B5EF4-FFF2-40B4-BE49-F238E27FC236}">
                  <a16:creationId xmlns:a16="http://schemas.microsoft.com/office/drawing/2014/main" id="{ECF44B94-7287-B107-935C-BF1542155592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26" action="ppaction://hlinksldjump"/>
              <a:extLst>
                <a:ext uri="{FF2B5EF4-FFF2-40B4-BE49-F238E27FC236}">
                  <a16:creationId xmlns:a16="http://schemas.microsoft.com/office/drawing/2014/main" id="{31D3FEB9-7C6F-3D17-BE9F-5F3607D99E50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27" action="ppaction://hlinksldjump"/>
              <a:extLst>
                <a:ext uri="{FF2B5EF4-FFF2-40B4-BE49-F238E27FC236}">
                  <a16:creationId xmlns:a16="http://schemas.microsoft.com/office/drawing/2014/main" id="{24D60053-6F67-913E-8449-1DE629BF365A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28" action="ppaction://hlinksldjump"/>
              <a:extLst>
                <a:ext uri="{FF2B5EF4-FFF2-40B4-BE49-F238E27FC236}">
                  <a16:creationId xmlns:a16="http://schemas.microsoft.com/office/drawing/2014/main" id="{19C34265-237F-CB2C-706E-17A32B5DB310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29" action="ppaction://hlinksldjump"/>
              <a:extLst>
                <a:ext uri="{FF2B5EF4-FFF2-40B4-BE49-F238E27FC236}">
                  <a16:creationId xmlns:a16="http://schemas.microsoft.com/office/drawing/2014/main" id="{1B82CC9C-CE40-7DB3-EDBC-5AEBDF7CEE09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30" action="ppaction://hlinksldjump"/>
              <a:extLst>
                <a:ext uri="{FF2B5EF4-FFF2-40B4-BE49-F238E27FC236}">
                  <a16:creationId xmlns:a16="http://schemas.microsoft.com/office/drawing/2014/main" id="{5FA845E0-C905-204A-FADD-C389328157D7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31" action="ppaction://hlinksldjump"/>
              <a:extLst>
                <a:ext uri="{FF2B5EF4-FFF2-40B4-BE49-F238E27FC236}">
                  <a16:creationId xmlns:a16="http://schemas.microsoft.com/office/drawing/2014/main" id="{19B01DB5-46A5-22E0-CEDC-257D94C749DF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32" action="ppaction://hlinksldjump"/>
              <a:extLst>
                <a:ext uri="{FF2B5EF4-FFF2-40B4-BE49-F238E27FC236}">
                  <a16:creationId xmlns:a16="http://schemas.microsoft.com/office/drawing/2014/main" id="{E2BD65F2-E786-9596-ADC8-C70DE6263219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33" action="ppaction://hlinksldjump"/>
              <a:extLst>
                <a:ext uri="{FF2B5EF4-FFF2-40B4-BE49-F238E27FC236}">
                  <a16:creationId xmlns:a16="http://schemas.microsoft.com/office/drawing/2014/main" id="{CDA2E5A9-8915-F4FA-1075-330ED61535FC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851B02DD-D8A7-D31A-9925-5FBEC8B5ADE6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35" action="ppaction://hlinksldjump"/>
              <a:extLst>
                <a:ext uri="{FF2B5EF4-FFF2-40B4-BE49-F238E27FC236}">
                  <a16:creationId xmlns:a16="http://schemas.microsoft.com/office/drawing/2014/main" id="{06461BAC-E82A-E143-D3AF-C09AD2BC295E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36" action="ppaction://hlinksldjump"/>
              <a:extLst>
                <a:ext uri="{FF2B5EF4-FFF2-40B4-BE49-F238E27FC236}">
                  <a16:creationId xmlns:a16="http://schemas.microsoft.com/office/drawing/2014/main" id="{A356AC1C-2943-4FAE-DBB4-E1122A5F9DB0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C353CC0A-011D-A2EE-FDE1-71F0886825AB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65EED639-CA2E-C7C7-3666-2CEEB36F95F0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4147289F-ED60-E162-39A8-9C537BFD0ED0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2F5BD2CE-9073-472B-45FF-3AEE62C95302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41" action="ppaction://hlinksldjump"/>
              <a:extLst>
                <a:ext uri="{FF2B5EF4-FFF2-40B4-BE49-F238E27FC236}">
                  <a16:creationId xmlns:a16="http://schemas.microsoft.com/office/drawing/2014/main" id="{543BC6D1-E390-E222-6B0B-69F3745C8EAD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42" action="ppaction://hlinksldjump"/>
              <a:extLst>
                <a:ext uri="{FF2B5EF4-FFF2-40B4-BE49-F238E27FC236}">
                  <a16:creationId xmlns:a16="http://schemas.microsoft.com/office/drawing/2014/main" id="{29203A5F-5089-29B4-4778-D80C8C5A83A4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43" action="ppaction://hlinksldjump"/>
              <a:extLst>
                <a:ext uri="{FF2B5EF4-FFF2-40B4-BE49-F238E27FC236}">
                  <a16:creationId xmlns:a16="http://schemas.microsoft.com/office/drawing/2014/main" id="{9BF36845-4B0F-2161-AA68-B03B43285E26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E298D8D7-7228-0930-8DC1-9729C5ED75F7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809E568D-94CF-5380-E335-2839A8C4B7BB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D36000A-6A36-203E-1B15-7C20AE5D4BB4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F82A92-A120-40B2-9A6C-9ECECF81D1CC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hlinkClick r:id="rId48" action="ppaction://hlinksldjump"/>
              <a:extLst>
                <a:ext uri="{FF2B5EF4-FFF2-40B4-BE49-F238E27FC236}">
                  <a16:creationId xmlns:a16="http://schemas.microsoft.com/office/drawing/2014/main" id="{E7ADAB40-A09F-4A38-10F4-61382616F1D1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185466C-8282-B56C-56CC-A9F2FAEA7755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D65E8FA-E280-A103-4ED0-072D0BFB1720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6AC76-5B28-C711-6628-B1C4BAD83E81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DCECCA8-3612-46F9-8FEC-BAC4D2F5FE03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9CEB027-48DA-87F5-C33F-5ACE7BDE20B5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3FAF77E-3E3F-3780-18FA-261BD6AC12ED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1AE47F6-7A8A-B30F-58BC-415529520F60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01FEEC7-CA9E-CCCB-E3B6-DF4A5187FC67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aphicFrame>
        <p:nvGraphicFramePr>
          <p:cNvPr id="106" name="Table 153">
            <a:extLst>
              <a:ext uri="{FF2B5EF4-FFF2-40B4-BE49-F238E27FC236}">
                <a16:creationId xmlns:a16="http://schemas.microsoft.com/office/drawing/2014/main" id="{32D78361-315A-395A-B1FF-59C818D86FB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835903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B313F38D-FBAD-A70C-A231-E5C00238A3A3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</p:spTree>
    <p:extLst>
      <p:ext uri="{BB962C8B-B14F-4D97-AF65-F5344CB8AC3E}">
        <p14:creationId xmlns:p14="http://schemas.microsoft.com/office/powerpoint/2010/main" val="419268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D74C86-49B6-AAB7-B8FE-9A2B899B4A4E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682451"/>
            <a:chExt cx="1280160" cy="987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FE6E7E-FA78-42C0-A307-E186DA750C1F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EDAF67-808F-CD50-21DF-FEA7FB4607E3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34B03BD-9B66-C8FE-20A9-A0E43E0D1E6F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hlinkClick r:id="rId18" action="ppaction://hlinksldjump"/>
              <a:extLst>
                <a:ext uri="{FF2B5EF4-FFF2-40B4-BE49-F238E27FC236}">
                  <a16:creationId xmlns:a16="http://schemas.microsoft.com/office/drawing/2014/main" id="{D11D5243-C642-2736-EDFD-AAED48A27571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6" name="Rectangle 35">
              <a:hlinkClick r:id="rId19" action="ppaction://hlinksldjump"/>
              <a:extLst>
                <a:ext uri="{FF2B5EF4-FFF2-40B4-BE49-F238E27FC236}">
                  <a16:creationId xmlns:a16="http://schemas.microsoft.com/office/drawing/2014/main" id="{DCADF87A-1C4C-D34C-4F91-E183EB5A0547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Rectangle 36">
              <a:hlinkClick r:id="rId20" action="ppaction://hlinksldjump"/>
              <a:extLst>
                <a:ext uri="{FF2B5EF4-FFF2-40B4-BE49-F238E27FC236}">
                  <a16:creationId xmlns:a16="http://schemas.microsoft.com/office/drawing/2014/main" id="{A85380AD-4F7D-AB79-1BB1-27E56B6D8414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8" name="Rectangle 37">
              <a:hlinkClick r:id="rId21" action="ppaction://hlinksldjump"/>
              <a:extLst>
                <a:ext uri="{FF2B5EF4-FFF2-40B4-BE49-F238E27FC236}">
                  <a16:creationId xmlns:a16="http://schemas.microsoft.com/office/drawing/2014/main" id="{B2618EF4-2181-C9C3-2E36-FAC5CAE66AFC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9" name="Rectangle 3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967A739-61D7-F847-EE9C-12ED0CB80B98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0" name="Rectangle 39">
              <a:hlinkClick r:id="rId23" action="ppaction://hlinksldjump"/>
              <a:extLst>
                <a:ext uri="{FF2B5EF4-FFF2-40B4-BE49-F238E27FC236}">
                  <a16:creationId xmlns:a16="http://schemas.microsoft.com/office/drawing/2014/main" id="{279CFBF4-E07B-8275-A05C-854D7E3167F8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1" name="Rectangle 40">
              <a:hlinkClick r:id="rId24" action="ppaction://hlinksldjump"/>
              <a:extLst>
                <a:ext uri="{FF2B5EF4-FFF2-40B4-BE49-F238E27FC236}">
                  <a16:creationId xmlns:a16="http://schemas.microsoft.com/office/drawing/2014/main" id="{C231EC04-70EE-2EED-1503-4FF5A6F11436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2" name="Rectangle 41">
              <a:hlinkClick r:id="rId25" action="ppaction://hlinksldjump"/>
              <a:extLst>
                <a:ext uri="{FF2B5EF4-FFF2-40B4-BE49-F238E27FC236}">
                  <a16:creationId xmlns:a16="http://schemas.microsoft.com/office/drawing/2014/main" id="{8304C5A8-B9E6-44E5-9EEE-3281FAC7D5CF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3" name="Rectangle 42">
              <a:hlinkClick r:id="rId26" action="ppaction://hlinksldjump"/>
              <a:extLst>
                <a:ext uri="{FF2B5EF4-FFF2-40B4-BE49-F238E27FC236}">
                  <a16:creationId xmlns:a16="http://schemas.microsoft.com/office/drawing/2014/main" id="{E8C5E9DF-BF3F-C66F-04C6-57ECAFD03123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4" name="Rectangle 43">
              <a:hlinkClick r:id="rId27" action="ppaction://hlinksldjump"/>
              <a:extLst>
                <a:ext uri="{FF2B5EF4-FFF2-40B4-BE49-F238E27FC236}">
                  <a16:creationId xmlns:a16="http://schemas.microsoft.com/office/drawing/2014/main" id="{8524B534-11AC-FE8E-008E-AADB1177BD99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5" name="Rectangle 44">
              <a:hlinkClick r:id="rId28" action="ppaction://hlinksldjump"/>
              <a:extLst>
                <a:ext uri="{FF2B5EF4-FFF2-40B4-BE49-F238E27FC236}">
                  <a16:creationId xmlns:a16="http://schemas.microsoft.com/office/drawing/2014/main" id="{F1E04A82-C705-3CA2-67FA-FA19939C709B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6" name="Rectangle 45">
              <a:hlinkClick r:id="rId29" action="ppaction://hlinksldjump"/>
              <a:extLst>
                <a:ext uri="{FF2B5EF4-FFF2-40B4-BE49-F238E27FC236}">
                  <a16:creationId xmlns:a16="http://schemas.microsoft.com/office/drawing/2014/main" id="{CF460912-605A-E9E5-4B27-08A9A1D24298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7" name="Rectangle 46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5DE37D-D30A-4A9E-3AD1-A7F98F2F9058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8" name="Rectangle 47">
              <a:hlinkClick r:id="rId31" action="ppaction://hlinksldjump"/>
              <a:extLst>
                <a:ext uri="{FF2B5EF4-FFF2-40B4-BE49-F238E27FC236}">
                  <a16:creationId xmlns:a16="http://schemas.microsoft.com/office/drawing/2014/main" id="{BCE6AA00-377E-FFAB-5270-6981D8C70326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9" name="Rectangle 48">
              <a:hlinkClick r:id="rId32" action="ppaction://hlinksldjump"/>
              <a:extLst>
                <a:ext uri="{FF2B5EF4-FFF2-40B4-BE49-F238E27FC236}">
                  <a16:creationId xmlns:a16="http://schemas.microsoft.com/office/drawing/2014/main" id="{0BF451F0-F823-06A4-A396-F9B0AB5EB403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0" name="Rectangle 49">
              <a:hlinkClick r:id="rId33" action="ppaction://hlinksldjump"/>
              <a:extLst>
                <a:ext uri="{FF2B5EF4-FFF2-40B4-BE49-F238E27FC236}">
                  <a16:creationId xmlns:a16="http://schemas.microsoft.com/office/drawing/2014/main" id="{016BAFE5-9B68-F725-942C-F28F935A83A8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" name="Rectangle 5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00C8F49-54E2-80C3-B1A5-6E59DB95F687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" name="Rectangle 5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E35DA69-1364-433F-55C5-907BB11045D4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3" name="Rectangle 52">
              <a:hlinkClick r:id="rId36" action="ppaction://hlinksldjump"/>
              <a:extLst>
                <a:ext uri="{FF2B5EF4-FFF2-40B4-BE49-F238E27FC236}">
                  <a16:creationId xmlns:a16="http://schemas.microsoft.com/office/drawing/2014/main" id="{2E073C4D-5447-E84D-5AD5-AB1CB18609C7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4" name="Rectangle 5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E5E188E-907D-313A-B6A5-95548561613C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5" name="Rectangle 5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23B6B0D-D86C-407D-8284-B6F0C04345B4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6" name="Rectangle 55">
              <a:hlinkClick r:id="rId39" action="ppaction://hlinksldjump"/>
              <a:extLst>
                <a:ext uri="{FF2B5EF4-FFF2-40B4-BE49-F238E27FC236}">
                  <a16:creationId xmlns:a16="http://schemas.microsoft.com/office/drawing/2014/main" id="{CCA37D85-C7BD-21C9-FBAE-DE2F397DF950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8" name="Rectangle 57">
              <a:hlinkClick r:id="rId40" action="ppaction://hlinksldjump"/>
              <a:extLst>
                <a:ext uri="{FF2B5EF4-FFF2-40B4-BE49-F238E27FC236}">
                  <a16:creationId xmlns:a16="http://schemas.microsoft.com/office/drawing/2014/main" id="{1DBFBE83-4697-0424-FE97-23B4F5574AFF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9" name="Rectangle 58">
              <a:hlinkClick r:id="rId41" action="ppaction://hlinksldjump"/>
              <a:extLst>
                <a:ext uri="{FF2B5EF4-FFF2-40B4-BE49-F238E27FC236}">
                  <a16:creationId xmlns:a16="http://schemas.microsoft.com/office/drawing/2014/main" id="{884F2A1B-14BE-7593-A646-62CDDF88F7D1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0" name="Rectangle 59">
              <a:hlinkClick r:id="rId42" action="ppaction://hlinksldjump"/>
              <a:extLst>
                <a:ext uri="{FF2B5EF4-FFF2-40B4-BE49-F238E27FC236}">
                  <a16:creationId xmlns:a16="http://schemas.microsoft.com/office/drawing/2014/main" id="{3B449F34-39FC-809E-7F96-E80DB2D43688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2" name="Rectangle 61">
              <a:hlinkClick r:id="rId43" action="ppaction://hlinksldjump"/>
              <a:extLst>
                <a:ext uri="{FF2B5EF4-FFF2-40B4-BE49-F238E27FC236}">
                  <a16:creationId xmlns:a16="http://schemas.microsoft.com/office/drawing/2014/main" id="{7061AC00-F33E-4A71-AF9D-DD022342E470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3" name="Rectangle 62">
              <a:hlinkClick r:id="rId44" action="ppaction://hlinksldjump"/>
              <a:extLst>
                <a:ext uri="{FF2B5EF4-FFF2-40B4-BE49-F238E27FC236}">
                  <a16:creationId xmlns:a16="http://schemas.microsoft.com/office/drawing/2014/main" id="{D8F35735-61B6-33A3-1340-3DEE6C880C0E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4" name="Rectangle 63">
              <a:hlinkClick r:id="rId45" action="ppaction://hlinksldjump"/>
              <a:extLst>
                <a:ext uri="{FF2B5EF4-FFF2-40B4-BE49-F238E27FC236}">
                  <a16:creationId xmlns:a16="http://schemas.microsoft.com/office/drawing/2014/main" id="{C2114853-AAF2-6A01-B55C-BDE035DD1234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5" name="Rectangle 64">
              <a:hlinkClick r:id="rId46" action="ppaction://hlinksldjump"/>
              <a:extLst>
                <a:ext uri="{FF2B5EF4-FFF2-40B4-BE49-F238E27FC236}">
                  <a16:creationId xmlns:a16="http://schemas.microsoft.com/office/drawing/2014/main" id="{A5D2ABA3-BF4F-A88B-7739-7D25EA96B75E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" name="Rectangle 65">
              <a:hlinkClick r:id="rId47" action="ppaction://hlinksldjump"/>
              <a:extLst>
                <a:ext uri="{FF2B5EF4-FFF2-40B4-BE49-F238E27FC236}">
                  <a16:creationId xmlns:a16="http://schemas.microsoft.com/office/drawing/2014/main" id="{019EA06C-7FAD-DA8A-315B-92063352021F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7" name="Rectangle 66">
              <a:hlinkClick r:id="rId48" action="ppaction://hlinksldjump"/>
              <a:extLst>
                <a:ext uri="{FF2B5EF4-FFF2-40B4-BE49-F238E27FC236}">
                  <a16:creationId xmlns:a16="http://schemas.microsoft.com/office/drawing/2014/main" id="{3C58693C-46A7-48AB-B308-56E2D00C3F0F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B6AA825-C84C-8697-FAF0-9D0311D296BF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5BF3611-F910-7CA8-18EA-ED8C4C672322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D7BE452-9CE7-6B20-B9D2-CBBF70CE5A80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D39FFF1-ED13-BD4B-A6A5-2B89062D560B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5BF5FAF-13D8-54CB-D62A-614C477CE349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487526C-9F5D-71A4-1D9D-696F4E9E1E07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DAB6500-E5EB-39CB-895F-D51EDDDB386C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736D75B-F712-8DE6-79C0-D5CDB29AA49A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4B8143C-3CCF-9CB3-E790-AA5E148DE26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5CF1F3-F87A-5C09-48D7-982D10C8955D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112" name="Table 153">
            <a:extLst>
              <a:ext uri="{FF2B5EF4-FFF2-40B4-BE49-F238E27FC236}">
                <a16:creationId xmlns:a16="http://schemas.microsoft.com/office/drawing/2014/main" id="{5DF6B98C-010A-893A-49F3-2F690CC39DB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6063015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CEB6397-F059-BE8A-6771-AE5D42E8F119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28793F5-BEE4-C838-7A36-9C74CAEDC5B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F303519-E86F-02DC-241B-FCA6EFB3AFF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2C71B07-6239-DE7E-2080-2695C7CDA008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1" r:id="rId22"/>
    <p:sldLayoutId id="2147483696" r:id="rId23"/>
    <p:sldLayoutId id="2147483712" r:id="rId24"/>
    <p:sldLayoutId id="2147483697" r:id="rId25"/>
    <p:sldLayoutId id="2147483713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53BFF-A7CB-B3FE-783D-037F1B31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11461"/>
          <a:stretch/>
        </p:blipFill>
        <p:spPr>
          <a:xfrm rot="5400000">
            <a:off x="-1997870" y="1997870"/>
            <a:ext cx="9144002" cy="5148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©2024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0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6, 2024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2, 2024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3, 2024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4, 2024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5, 2024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6, 2024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7, 2024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8, 2024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9, 2024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10, 2024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11, 2024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7, 2024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12, 2024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13, 2024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14, 2024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15, 2024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16, 2024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17, 2024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18, 2024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19, 2024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20, 2024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21, 2024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8, 2024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22, 2024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23, 2024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24, 2024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25, 2024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26, 2024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27, 2024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28, 2024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29, 2024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30, 2024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9, 2024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1, 2024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2, 2024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3, 2024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4, 2024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/>
              <a:t>Sun May 5, 2024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6, 2024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7, 2024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8, 2024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9, 2024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10, 2024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10, 2024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11, 2024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12, 2024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13, 2024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14, 2024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15, 2024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16, 2024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17, 2024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18, 2024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19, 2024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20, 2024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11, 2024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21, 2024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22, 2024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23, 2024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24, 2024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25, 2024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26, 2024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27, 2024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28, 2024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29, 2024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30, 2024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12, 2024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31, 2024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1, 2024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2, 2024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3, 2024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4, 2024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5, 2024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6, 2024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7, 2024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8, 2024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13, 2024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9, 2024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10, 2024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11, 2024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12, 2024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13, 2024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14, 2024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15, 2024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16, 2024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17, 2024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18, 2024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14, 2024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19, 2024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20, 2024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21, 2024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22, 2024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23, 2024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24, 2024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25, 2024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26, 2024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27, 2024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28, 2024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15, 2024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29, 2024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30, 2024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1, 2024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2, 2024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3, 2024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4, 2024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5, 2024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6, 2024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7, 2024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16, 2024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8, 2024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9, 2024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10, 2024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11, 2024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12, 2024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13, 2024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14, 2024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15, 2024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16, 2024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17, 2024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17, 2024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18, 2024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19, 2024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20, 2024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21, 2024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22, 2024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23, 2024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24, 2024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25, 2024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26, 2024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27, 2024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18, 2024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28, 2024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29, 2024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30, 2024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31, 2024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1, 2024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2, 2024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3, 2024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4, 2024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5, 2024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19, 2024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6, 2024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7, 2024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8, 2024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9, 2024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10, 2024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11, 2024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12, 2024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13, 2024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14, 2024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15, 2024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20, 2024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16, 2024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17, 2024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18, 2024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19, 2024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20, 2024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21, 2024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22, 2024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23, 2024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24, 2024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25, 2024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21, 2024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26, 2024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27, 2024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28, 2024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29, 2024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30, 2024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31, 2024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1, 2024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2, 2024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3, 2024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22, 2024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4, 2024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5, 2024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6, 2024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7, 2024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8, 2024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9, 2024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10, 2024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11, 2024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12, 2024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13, 2024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23, 2024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14, 2024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15, 2024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16, 2024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17, 2024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18, 2024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19, 2024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20, 2024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21, 2024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22, 2024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23, 2024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24, 2024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24, 2024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25, 2024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26, 2024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27, 2024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28, 2024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29, 2024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30, 2024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October 2024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1, 2024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2, 2024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25, 2024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3, 2024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4, 2024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5, 2024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6, 2024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7, 2024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8, 2024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9, 2024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10, 2024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11, 2024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12, 2024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26, 2024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13, 2024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14, 2024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15, 2024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16, 2024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17, 2024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18, 2024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19, 2024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20, 2024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21, 2024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22, 2024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27, 2024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23, 2024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24, 2024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25, 2024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26, 2024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27, 2024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28, 2024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29, 2024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30, 2024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31, 2024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28, 2024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1, 2024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2, 2024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3, 2024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4, 2024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5, 2024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6, 2024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7, 2024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8, 2024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9, 2024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10, 2024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29, 2024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11, 2024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12, 2024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13, 2024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14, 2024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15, 2024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16, 2024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17, 2024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18, 2024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19, 2024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20, 2024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30, 2024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21, 2024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22, 2024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23, 2024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24, 2024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25, 2024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26, 2024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27, 2024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28, 2024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29, 2024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30, 2024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31, 2024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December 2024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1, 2024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2, 2024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3, 2024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4, 2024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5, 2024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6, 2024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7, 2024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8, 2024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9, 2024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February 2024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10, 2024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11, 2024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12, 2024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13, 2024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14, 2024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15, 2024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6, 2024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17, 2024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18, 2024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19, 2024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1, 2024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20, 2024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21, 2024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22, 2024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23, 2024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24, 2024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25, 2024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26, 2024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27, 2024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28, 2024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29, 2024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2, 2024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30, 2024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31, 2024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3, 2024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4, 2024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5, 2024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6, 2024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7, 2024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8, 2024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9, 2024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10, 2024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11, 2024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13, 2024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1, 2024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14, 2024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15, 2024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16, 2024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17, 2024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18, 2024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19, 2024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20, 2024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21, 2024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22, 2024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23, 2024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2, 2024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24, 2024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25, 2024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26, 2024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27, 2024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28, 2024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29, 2024</a:t>
            </a:r>
          </a:p>
        </p:txBody>
      </p:sp>
    </p:spTree>
    <p:extLst>
      <p:ext uri="{BB962C8B-B14F-4D97-AF65-F5344CB8AC3E}">
        <p14:creationId xmlns:p14="http://schemas.microsoft.com/office/powerpoint/2010/main" val="268041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1, 2024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2, 2024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3, 2024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3, 2024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4, 2024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5, 2024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6, 2024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7, 2024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8, 2024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9, 2024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10, 2024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11, 2024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12, 2024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13, 2024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4, 2024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14, 2024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15, 2024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16, 2024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17, 2024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18, 2024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19, 2024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20, 2024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21, 2024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22, 2024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23, 2024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5, 2024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24, 2024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25, 2024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26, 2024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27, 2024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28, 2024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29, 2024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30, 2024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31, 2024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1, 2024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1875</Words>
  <Application>Microsoft Macintosh PowerPoint</Application>
  <PresentationFormat>Custom</PresentationFormat>
  <Paragraphs>395</Paragraphs>
  <Slides>381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381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1</cp:revision>
  <cp:lastPrinted>2023-01-27T16:31:53Z</cp:lastPrinted>
  <dcterms:created xsi:type="dcterms:W3CDTF">2023-01-27T16:07:18Z</dcterms:created>
  <dcterms:modified xsi:type="dcterms:W3CDTF">2023-11-11T17:14:04Z</dcterms:modified>
</cp:coreProperties>
</file>